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62" r:id="rId3"/>
    <p:sldId id="259" r:id="rId4"/>
    <p:sldId id="256" r:id="rId5"/>
    <p:sldId id="267" r:id="rId6"/>
    <p:sldId id="261" r:id="rId7"/>
    <p:sldId id="263" r:id="rId8"/>
    <p:sldId id="264" r:id="rId9"/>
    <p:sldId id="265" r:id="rId10"/>
    <p:sldId id="266" r:id="rId11"/>
    <p:sldId id="260"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2" autoAdjust="0"/>
    <p:restoredTop sz="94660"/>
  </p:normalViewPr>
  <p:slideViewPr>
    <p:cSldViewPr>
      <p:cViewPr varScale="1">
        <p:scale>
          <a:sx n="105" d="100"/>
          <a:sy n="105" d="100"/>
        </p:scale>
        <p:origin x="1788" y="96"/>
      </p:cViewPr>
      <p:guideLst>
        <p:guide orient="horz" pos="2160"/>
        <p:guide pos="2880"/>
      </p:guideLst>
    </p:cSldViewPr>
  </p:slideViewPr>
  <p:notesTextViewPr>
    <p:cViewPr>
      <p:scale>
        <a:sx n="100" d="100"/>
        <a:sy n="100" d="100"/>
      </p:scale>
      <p:origin x="0" y="0"/>
    </p:cViewPr>
  </p:notesTextViewPr>
  <p:notesViewPr>
    <p:cSldViewPr>
      <p:cViewPr varScale="1">
        <p:scale>
          <a:sx n="61" d="100"/>
          <a:sy n="61" d="100"/>
        </p:scale>
        <p:origin x="-2371"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B63F27-A301-4EE2-BFE6-F2AD0C796EC4}" type="datetimeFigureOut">
              <a:rPr lang="fr-FR" smtClean="0"/>
              <a:pPr/>
              <a:t>10/01/2025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44413B-AC5F-4E56-961A-E202F79A116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B44413B-AC5F-4E56-961A-E202F79A116E}" type="slidenum">
              <a:rPr lang="fr-FR" smtClean="0"/>
              <a:pPr/>
              <a:t>9</a:t>
            </a:fld>
            <a:endParaRPr lang="fr-FR"/>
          </a:p>
        </p:txBody>
      </p:sp>
    </p:spTree>
    <p:extLst>
      <p:ext uri="{BB962C8B-B14F-4D97-AF65-F5344CB8AC3E}">
        <p14:creationId xmlns:p14="http://schemas.microsoft.com/office/powerpoint/2010/main" val="182627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77106-B567-6D96-F25C-E5287384BD9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F4D3F38-AC0F-53FB-8977-9607EC96599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9ED4238-436E-8847-5009-0A7BF8A84DF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C3953D6-1C87-756F-BC2C-33F760055630}"/>
              </a:ext>
            </a:extLst>
          </p:cNvPr>
          <p:cNvSpPr>
            <a:spLocks noGrp="1"/>
          </p:cNvSpPr>
          <p:nvPr>
            <p:ph type="sldNum" sz="quarter" idx="5"/>
          </p:nvPr>
        </p:nvSpPr>
        <p:spPr/>
        <p:txBody>
          <a:bodyPr/>
          <a:lstStyle/>
          <a:p>
            <a:fld id="{6B44413B-AC5F-4E56-961A-E202F79A116E}" type="slidenum">
              <a:rPr lang="fr-FR" smtClean="0"/>
              <a:pPr/>
              <a:t>10</a:t>
            </a:fld>
            <a:endParaRPr lang="fr-FR"/>
          </a:p>
        </p:txBody>
      </p:sp>
    </p:spTree>
    <p:extLst>
      <p:ext uri="{BB962C8B-B14F-4D97-AF65-F5344CB8AC3E}">
        <p14:creationId xmlns:p14="http://schemas.microsoft.com/office/powerpoint/2010/main" val="2608087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a:t>Modifiez le style du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5F8A868-2C03-43FF-B071-65E6E106C81F}" type="datetime1">
              <a:rPr lang="fr-FR" smtClean="0"/>
              <a:t>10/01/2025</a:t>
            </a:fld>
            <a:endParaRPr lang="fr-FR"/>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r-FR"/>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D117A0D8-CAF2-4A0F-ADDB-860137A40BA1}"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EFED8616-0812-4CA0-A2F3-721D8225C8A6}" type="datetime1">
              <a:rPr lang="fr-FR" smtClean="0"/>
              <a:t>10/01/2025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117A0D8-CAF2-4A0F-ADDB-860137A40BA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fld id="{25BEC7C9-04C0-40D9-B225-DFE6E3D740AE}" type="datetime1">
              <a:rPr lang="fr-FR" smtClean="0"/>
              <a:t>10/01/2025</a:t>
            </a:fld>
            <a:endParaRPr lang="fr-FR"/>
          </a:p>
        </p:txBody>
      </p:sp>
      <p:sp>
        <p:nvSpPr>
          <p:cNvPr id="5" name="Espace réservé du pied de page 4"/>
          <p:cNvSpPr>
            <a:spLocks noGrp="1"/>
          </p:cNvSpPr>
          <p:nvPr>
            <p:ph type="ftr" sz="quarter" idx="11"/>
          </p:nvPr>
        </p:nvSpPr>
        <p:spPr>
          <a:xfrm>
            <a:off x="457201" y="6248207"/>
            <a:ext cx="5573483" cy="365125"/>
          </a:xfrm>
        </p:spPr>
        <p:txBody>
          <a:bodyPr/>
          <a:lstStyle/>
          <a:p>
            <a:endParaRPr lang="fr-F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D117A0D8-CAF2-4A0F-ADDB-860137A40BA1}"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a:t>Modifiez le style du titre</a:t>
            </a:r>
            <a:endParaRPr kumimoji="0" lang="en-US"/>
          </a:p>
        </p:txBody>
      </p:sp>
      <p:sp>
        <p:nvSpPr>
          <p:cNvPr id="4" name="Espace réservé de la date 3"/>
          <p:cNvSpPr>
            <a:spLocks noGrp="1"/>
          </p:cNvSpPr>
          <p:nvPr>
            <p:ph type="dt" sz="half" idx="10"/>
          </p:nvPr>
        </p:nvSpPr>
        <p:spPr/>
        <p:txBody>
          <a:bodyPr/>
          <a:lstStyle/>
          <a:p>
            <a:fld id="{83C80E98-C445-41C8-9CC1-BA812D1BA320}" type="datetime1">
              <a:rPr lang="fr-FR" smtClean="0"/>
              <a:t>10/01/2025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D117A0D8-CAF2-4A0F-ADDB-860137A40BA1}" type="slidenum">
              <a:rPr lang="fr-FR" smtClean="0"/>
              <a:pPr/>
              <a:t>‹N°›</a:t>
            </a:fld>
            <a:endParaRPr lang="fr-FR"/>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a:t>Modifiez le style du titre</a:t>
            </a:r>
            <a:endParaRPr kumimoji="0" lang="en-US"/>
          </a:p>
        </p:txBody>
      </p:sp>
      <p:sp>
        <p:nvSpPr>
          <p:cNvPr id="12" name="Espace réservé de la date 11"/>
          <p:cNvSpPr>
            <a:spLocks noGrp="1"/>
          </p:cNvSpPr>
          <p:nvPr>
            <p:ph type="dt" sz="half" idx="10"/>
          </p:nvPr>
        </p:nvSpPr>
        <p:spPr/>
        <p:txBody>
          <a:bodyPr/>
          <a:lstStyle/>
          <a:p>
            <a:fld id="{F84D6F81-90A2-4DE6-B5D3-97D86DAC3214}" type="datetime1">
              <a:rPr lang="fr-FR" smtClean="0"/>
              <a:t>10/01/2025</a:t>
            </a:fld>
            <a:endParaRPr lang="fr-FR"/>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117A0D8-CAF2-4A0F-ADDB-860137A40BA1}" type="slidenum">
              <a:rPr lang="fr-FR" smtClean="0"/>
              <a:pPr/>
              <a:t>‹N°›</a:t>
            </a:fld>
            <a:endParaRPr lang="fr-FR"/>
          </a:p>
        </p:txBody>
      </p:sp>
      <p:sp>
        <p:nvSpPr>
          <p:cNvPr id="14" name="Espace réservé du pied de page 13"/>
          <p:cNvSpPr>
            <a:spLocks noGrp="1"/>
          </p:cNvSpPr>
          <p:nvPr>
            <p:ph type="ftr" sz="quarter" idx="12"/>
          </p:nvPr>
        </p:nvSpPr>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8" name="Espace réservé de la date 7"/>
          <p:cNvSpPr>
            <a:spLocks noGrp="1"/>
          </p:cNvSpPr>
          <p:nvPr>
            <p:ph type="dt" sz="half" idx="15"/>
          </p:nvPr>
        </p:nvSpPr>
        <p:spPr/>
        <p:txBody>
          <a:bodyPr rtlCol="0"/>
          <a:lstStyle/>
          <a:p>
            <a:fld id="{EA1898DE-F2E4-48A9-A7A6-4587FB691CF6}" type="datetime1">
              <a:rPr lang="fr-FR" smtClean="0"/>
              <a:t>10/01/2025</a:t>
            </a:fld>
            <a:endParaRPr lang="fr-FR"/>
          </a:p>
        </p:txBody>
      </p:sp>
      <p:sp>
        <p:nvSpPr>
          <p:cNvPr id="10" name="Espace réservé du numéro de diapositive 9"/>
          <p:cNvSpPr>
            <a:spLocks noGrp="1"/>
          </p:cNvSpPr>
          <p:nvPr>
            <p:ph type="sldNum" sz="quarter" idx="16"/>
          </p:nvPr>
        </p:nvSpPr>
        <p:spPr/>
        <p:txBody>
          <a:bodyPr rtlCol="0"/>
          <a:lstStyle/>
          <a:p>
            <a:fld id="{D117A0D8-CAF2-4A0F-ADDB-860137A40BA1}" type="slidenum">
              <a:rPr lang="fr-FR" smtClean="0"/>
              <a:pPr/>
              <a:t>‹N°›</a:t>
            </a:fld>
            <a:endParaRPr lang="fr-FR"/>
          </a:p>
        </p:txBody>
      </p:sp>
      <p:sp>
        <p:nvSpPr>
          <p:cNvPr id="12" name="Espace réservé du pied de page 11"/>
          <p:cNvSpPr>
            <a:spLocks noGrp="1"/>
          </p:cNvSpPr>
          <p:nvPr>
            <p:ph type="ftr" sz="quarter" idx="17"/>
          </p:nvPr>
        </p:nvSpPr>
        <p:spPr/>
        <p:txBody>
          <a:bodyPr rtlCol="0"/>
          <a:lstStyle/>
          <a:p>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a:t>Modifiez le style du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0" name="Espace réservé de la date 9"/>
          <p:cNvSpPr>
            <a:spLocks noGrp="1"/>
          </p:cNvSpPr>
          <p:nvPr>
            <p:ph type="dt" sz="half" idx="15"/>
          </p:nvPr>
        </p:nvSpPr>
        <p:spPr/>
        <p:txBody>
          <a:bodyPr rtlCol="0"/>
          <a:lstStyle/>
          <a:p>
            <a:fld id="{F4851A44-F3C9-4DC7-83B6-6E384A705BEF}" type="datetime1">
              <a:rPr lang="fr-FR" smtClean="0"/>
              <a:t>10/01/2025</a:t>
            </a:fld>
            <a:endParaRPr lang="fr-FR"/>
          </a:p>
        </p:txBody>
      </p:sp>
      <p:sp>
        <p:nvSpPr>
          <p:cNvPr id="12" name="Espace réservé du numéro de diapositive 11"/>
          <p:cNvSpPr>
            <a:spLocks noGrp="1"/>
          </p:cNvSpPr>
          <p:nvPr>
            <p:ph type="sldNum" sz="quarter" idx="16"/>
          </p:nvPr>
        </p:nvSpPr>
        <p:spPr/>
        <p:txBody>
          <a:bodyPr rtlCol="0"/>
          <a:lstStyle/>
          <a:p>
            <a:fld id="{D117A0D8-CAF2-4A0F-ADDB-860137A40BA1}" type="slidenum">
              <a:rPr lang="fr-FR" smtClean="0"/>
              <a:pPr/>
              <a:t>‹N°›</a:t>
            </a:fld>
            <a:endParaRPr lang="fr-FR"/>
          </a:p>
        </p:txBody>
      </p:sp>
      <p:sp>
        <p:nvSpPr>
          <p:cNvPr id="14" name="Espace réservé du pied de page 13"/>
          <p:cNvSpPr>
            <a:spLocks noGrp="1"/>
          </p:cNvSpPr>
          <p:nvPr>
            <p:ph type="ftr" sz="quarter" idx="17"/>
          </p:nvPr>
        </p:nvSpPr>
        <p:spPr/>
        <p:txBody>
          <a:bodyPr rtlCol="0"/>
          <a:lstStyle/>
          <a:p>
            <a:endParaRPr lang="fr-FR"/>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a:t>Cliquez pour modifier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e la date 2"/>
          <p:cNvSpPr>
            <a:spLocks noGrp="1"/>
          </p:cNvSpPr>
          <p:nvPr>
            <p:ph type="dt" sz="half" idx="10"/>
          </p:nvPr>
        </p:nvSpPr>
        <p:spPr/>
        <p:txBody>
          <a:bodyPr/>
          <a:lstStyle/>
          <a:p>
            <a:fld id="{4554D59A-BF9A-4BB0-A95D-BDA2F5FFD34D}" type="datetime1">
              <a:rPr lang="fr-FR" smtClean="0"/>
              <a:t>10/01/2025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D117A0D8-CAF2-4A0F-ADDB-860137A40BA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0AA7B6D-6B26-488E-89E7-41C6575948B8}" type="datetime1">
              <a:rPr lang="fr-FR" smtClean="0"/>
              <a:t>10/01/2025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D117A0D8-CAF2-4A0F-ADDB-860137A40BA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a:t>Modifiez le style du titre</a:t>
            </a:r>
            <a:endParaRPr kumimoji="0" lang="en-US"/>
          </a:p>
        </p:txBody>
      </p:sp>
      <p:sp>
        <p:nvSpPr>
          <p:cNvPr id="5" name="Espace réservé de la date 4"/>
          <p:cNvSpPr>
            <a:spLocks noGrp="1"/>
          </p:cNvSpPr>
          <p:nvPr>
            <p:ph type="dt" sz="half" idx="10"/>
          </p:nvPr>
        </p:nvSpPr>
        <p:spPr/>
        <p:txBody>
          <a:bodyPr/>
          <a:lstStyle/>
          <a:p>
            <a:fld id="{C848E8AE-1D54-49C9-A2BC-F4BA100CC86D}" type="datetime1">
              <a:rPr lang="fr-FR" smtClean="0"/>
              <a:t>10/01/2025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D117A0D8-CAF2-4A0F-ADDB-860137A40BA1}" type="slidenum">
              <a:rPr lang="fr-FR" smtClean="0"/>
              <a:pPr/>
              <a:t>‹N°›</a:t>
            </a:fld>
            <a:endParaRPr lang="fr-FR"/>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a:t>Cliquez pour modifier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a:t>Modifiez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fld id="{E81871AF-2416-4A10-AB9B-32BF51F0DE0A}" type="datetime1">
              <a:rPr lang="fr-FR" smtClean="0"/>
              <a:t>10/01/2025</a:t>
            </a:fld>
            <a:endParaRPr lang="fr-FR"/>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fld id="{D117A0D8-CAF2-4A0F-ADDB-860137A40BA1}" type="slidenum">
              <a:rPr lang="fr-FR" smtClean="0"/>
              <a:pPr/>
              <a:t>‹N°›</a:t>
            </a:fld>
            <a:endParaRPr lang="fr-FR"/>
          </a:p>
        </p:txBody>
      </p:sp>
      <p:sp>
        <p:nvSpPr>
          <p:cNvPr id="14" name="Espace réservé du pied de page 13"/>
          <p:cNvSpPr>
            <a:spLocks noGrp="1"/>
          </p:cNvSpPr>
          <p:nvPr>
            <p:ph type="ftr" sz="quarter" idx="12"/>
          </p:nvPr>
        </p:nvSpPr>
        <p:spPr>
          <a:xfrm>
            <a:off x="1600200" y="6248206"/>
            <a:ext cx="4572000" cy="365125"/>
          </a:xfrm>
        </p:spPr>
        <p:txBody>
          <a:bodyPr rtlCol="0"/>
          <a:lstStyle/>
          <a:p>
            <a:endParaRPr lang="fr-FR"/>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C6CECDA-DC64-4499-AA1D-51C63C6080D4}" type="datetime1">
              <a:rPr lang="fr-FR" smtClean="0"/>
              <a:t>10/01/2025</a:t>
            </a:fld>
            <a:endParaRPr lang="fr-FR"/>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r-F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117A0D8-CAF2-4A0F-ADDB-860137A40BA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53946-F237-85DB-E6BB-714CF4204630}"/>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675EFCB4-DB13-F745-59AA-48B32A26344E}"/>
              </a:ext>
            </a:extLst>
          </p:cNvPr>
          <p:cNvSpPr>
            <a:spLocks noGrp="1"/>
          </p:cNvSpPr>
          <p:nvPr>
            <p:ph type="title"/>
          </p:nvPr>
        </p:nvSpPr>
        <p:spPr>
          <a:xfrm>
            <a:off x="2339752" y="274638"/>
            <a:ext cx="6347048" cy="922114"/>
          </a:xfrm>
        </p:spPr>
        <p:txBody>
          <a:bodyPr>
            <a:normAutofit fontScale="90000"/>
          </a:bodyPr>
          <a:lstStyle/>
          <a:p>
            <a:r>
              <a:rPr lang="fr-FR" dirty="0"/>
              <a:t>Si tous les gars de la Gironde</a:t>
            </a:r>
          </a:p>
        </p:txBody>
      </p:sp>
      <p:sp>
        <p:nvSpPr>
          <p:cNvPr id="7" name="Espace réservé du contenu 6">
            <a:extLst>
              <a:ext uri="{FF2B5EF4-FFF2-40B4-BE49-F238E27FC236}">
                <a16:creationId xmlns:a16="http://schemas.microsoft.com/office/drawing/2014/main" id="{5201D195-DA17-A16C-FD51-91B1EBDC1BCE}"/>
              </a:ext>
            </a:extLst>
          </p:cNvPr>
          <p:cNvSpPr>
            <a:spLocks noGrp="1"/>
          </p:cNvSpPr>
          <p:nvPr>
            <p:ph sz="quarter" idx="1"/>
          </p:nvPr>
        </p:nvSpPr>
        <p:spPr>
          <a:xfrm>
            <a:off x="457200" y="2132856"/>
            <a:ext cx="8229600" cy="3993307"/>
          </a:xfrm>
        </p:spPr>
        <p:txBody>
          <a:bodyPr>
            <a:normAutofit/>
          </a:bodyPr>
          <a:lstStyle/>
          <a:p>
            <a:pPr>
              <a:buNone/>
            </a:pPr>
            <a:r>
              <a:rPr lang="fr-FR" sz="2800" dirty="0">
                <a:latin typeface="Calibri" panose="020F0502020204030204" pitchFamily="34" charset="0"/>
                <a:cs typeface="Calibri" panose="020F0502020204030204" pitchFamily="34" charset="0"/>
              </a:rPr>
              <a:t>	</a:t>
            </a:r>
          </a:p>
        </p:txBody>
      </p:sp>
      <p:pic>
        <p:nvPicPr>
          <p:cNvPr id="5" name="Image 4" descr="F6KPW_LOGO.png">
            <a:extLst>
              <a:ext uri="{FF2B5EF4-FFF2-40B4-BE49-F238E27FC236}">
                <a16:creationId xmlns:a16="http://schemas.microsoft.com/office/drawing/2014/main" id="{5750492D-3D44-3913-4BC0-917BA48442C1}"/>
              </a:ext>
            </a:extLst>
          </p:cNvPr>
          <p:cNvPicPr>
            <a:picLocks noChangeAspect="1"/>
          </p:cNvPicPr>
          <p:nvPr/>
        </p:nvPicPr>
        <p:blipFill>
          <a:blip r:embed="rId2" cstate="print"/>
          <a:stretch>
            <a:fillRect/>
          </a:stretch>
        </p:blipFill>
        <p:spPr>
          <a:xfrm>
            <a:off x="755576" y="188640"/>
            <a:ext cx="1440160" cy="1440160"/>
          </a:xfrm>
          <a:prstGeom prst="rect">
            <a:avLst/>
          </a:prstGeom>
        </p:spPr>
      </p:pic>
      <p:sp>
        <p:nvSpPr>
          <p:cNvPr id="2" name="Espace réservé du numéro de diapositive 1">
            <a:extLst>
              <a:ext uri="{FF2B5EF4-FFF2-40B4-BE49-F238E27FC236}">
                <a16:creationId xmlns:a16="http://schemas.microsoft.com/office/drawing/2014/main" id="{B147D256-D606-44BD-68E7-7760917CC219}"/>
              </a:ext>
            </a:extLst>
          </p:cNvPr>
          <p:cNvSpPr>
            <a:spLocks noGrp="1"/>
          </p:cNvSpPr>
          <p:nvPr>
            <p:ph type="sldNum" sz="quarter" idx="12"/>
          </p:nvPr>
        </p:nvSpPr>
        <p:spPr/>
        <p:txBody>
          <a:bodyPr>
            <a:normAutofit fontScale="85000" lnSpcReduction="20000"/>
          </a:bodyPr>
          <a:lstStyle/>
          <a:p>
            <a:fld id="{D117A0D8-CAF2-4A0F-ADDB-860137A40BA1}" type="slidenum">
              <a:rPr lang="fr-FR" smtClean="0"/>
              <a:pPr/>
              <a:t>1</a:t>
            </a:fld>
            <a:endParaRPr lang="fr-FR"/>
          </a:p>
        </p:txBody>
      </p:sp>
      <p:pic>
        <p:nvPicPr>
          <p:cNvPr id="4" name="Image 3">
            <a:extLst>
              <a:ext uri="{FF2B5EF4-FFF2-40B4-BE49-F238E27FC236}">
                <a16:creationId xmlns:a16="http://schemas.microsoft.com/office/drawing/2014/main" id="{A1709E8C-2E2A-C690-3351-690F9143D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984" y="1726434"/>
            <a:ext cx="7919816" cy="4525609"/>
          </a:xfrm>
          <a:prstGeom prst="rect">
            <a:avLst/>
          </a:prstGeom>
        </p:spPr>
      </p:pic>
      <p:sp>
        <p:nvSpPr>
          <p:cNvPr id="3" name="ZoneTexte 2">
            <a:extLst>
              <a:ext uri="{FF2B5EF4-FFF2-40B4-BE49-F238E27FC236}">
                <a16:creationId xmlns:a16="http://schemas.microsoft.com/office/drawing/2014/main" id="{BD0CDFC2-17DB-5CC2-54B2-BAA64DB95CE8}"/>
              </a:ext>
            </a:extLst>
          </p:cNvPr>
          <p:cNvSpPr txBox="1"/>
          <p:nvPr/>
        </p:nvSpPr>
        <p:spPr>
          <a:xfrm>
            <a:off x="7236296" y="1209794"/>
            <a:ext cx="2016224" cy="369332"/>
          </a:xfrm>
          <a:prstGeom prst="rect">
            <a:avLst/>
          </a:prstGeom>
          <a:noFill/>
        </p:spPr>
        <p:txBody>
          <a:bodyPr wrap="square" rtlCol="0">
            <a:spAutoFit/>
          </a:bodyPr>
          <a:lstStyle/>
          <a:p>
            <a:r>
              <a:rPr lang="fr-FR" b="1" dirty="0">
                <a:latin typeface="Calibri" panose="020F0502020204030204" pitchFamily="34" charset="0"/>
                <a:cs typeface="Calibri" panose="020F0502020204030204" pitchFamily="34" charset="0"/>
              </a:rPr>
              <a:t>F6DZT </a:t>
            </a:r>
            <a:r>
              <a:rPr lang="fr-FR" b="1" dirty="0"/>
              <a:t> </a:t>
            </a:r>
            <a:r>
              <a:rPr lang="fr-FR" sz="1600" b="1" i="1" dirty="0">
                <a:latin typeface="Calibri" panose="020F0502020204030204" pitchFamily="34" charset="0"/>
                <a:cs typeface="Calibri" panose="020F0502020204030204" pitchFamily="34" charset="0"/>
              </a:rPr>
              <a:t>1</a:t>
            </a:r>
            <a:r>
              <a:rPr lang="fr-FR" sz="1600" i="1" dirty="0">
                <a:latin typeface="Calibri" panose="020F0502020204030204" pitchFamily="34" charset="0"/>
                <a:cs typeface="Calibri" panose="020F0502020204030204" pitchFamily="34" charset="0"/>
              </a:rPr>
              <a:t>8/01/2025</a:t>
            </a:r>
          </a:p>
        </p:txBody>
      </p:sp>
    </p:spTree>
    <p:extLst>
      <p:ext uri="{BB962C8B-B14F-4D97-AF65-F5344CB8AC3E}">
        <p14:creationId xmlns:p14="http://schemas.microsoft.com/office/powerpoint/2010/main" val="3491876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917ED-9204-7300-04FD-16ACDFF62CF3}"/>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5AA1A023-8167-7D23-0358-9241F32A7C24}"/>
              </a:ext>
            </a:extLst>
          </p:cNvPr>
          <p:cNvSpPr>
            <a:spLocks noGrp="1"/>
          </p:cNvSpPr>
          <p:nvPr>
            <p:ph type="title"/>
          </p:nvPr>
        </p:nvSpPr>
        <p:spPr>
          <a:xfrm>
            <a:off x="2339752" y="274638"/>
            <a:ext cx="6347048" cy="922114"/>
          </a:xfrm>
        </p:spPr>
        <p:txBody>
          <a:bodyPr>
            <a:normAutofit fontScale="90000"/>
          </a:bodyPr>
          <a:lstStyle/>
          <a:p>
            <a:r>
              <a:rPr lang="fr-FR" dirty="0"/>
              <a:t>Si tous les gars de la Gironde</a:t>
            </a:r>
          </a:p>
        </p:txBody>
      </p:sp>
      <p:sp>
        <p:nvSpPr>
          <p:cNvPr id="7" name="Espace réservé du contenu 6">
            <a:extLst>
              <a:ext uri="{FF2B5EF4-FFF2-40B4-BE49-F238E27FC236}">
                <a16:creationId xmlns:a16="http://schemas.microsoft.com/office/drawing/2014/main" id="{0721B23A-2D32-27F8-92ED-443EF261EE8E}"/>
              </a:ext>
            </a:extLst>
          </p:cNvPr>
          <p:cNvSpPr>
            <a:spLocks noGrp="1"/>
          </p:cNvSpPr>
          <p:nvPr>
            <p:ph sz="quarter" idx="1"/>
          </p:nvPr>
        </p:nvSpPr>
        <p:spPr>
          <a:xfrm>
            <a:off x="457200" y="1772816"/>
            <a:ext cx="8363272" cy="4608512"/>
          </a:xfrm>
        </p:spPr>
        <p:txBody>
          <a:bodyPr>
            <a:noAutofit/>
          </a:bodyPr>
          <a:lstStyle/>
          <a:p>
            <a:pPr>
              <a:buNone/>
            </a:pPr>
            <a:r>
              <a:rPr lang="fr-FR" sz="2000" b="1" dirty="0">
                <a:latin typeface="Calibri" panose="020F0502020204030204" pitchFamily="34" charset="0"/>
                <a:cs typeface="Calibri" panose="020F0502020204030204" pitchFamily="34" charset="0"/>
              </a:rPr>
              <a:t>Point d’accès</a:t>
            </a:r>
            <a:r>
              <a:rPr lang="fr-FR" sz="2800" b="1" dirty="0">
                <a:latin typeface="Calibri" panose="020F0502020204030204" pitchFamily="34" charset="0"/>
                <a:cs typeface="Calibri" panose="020F0502020204030204" pitchFamily="34" charset="0"/>
              </a:rPr>
              <a:t> </a:t>
            </a:r>
            <a:r>
              <a:rPr lang="fr-FR" sz="2000" b="1" dirty="0">
                <a:latin typeface="Calibri" panose="020F0502020204030204" pitchFamily="34" charset="0"/>
                <a:cs typeface="Calibri" panose="020F0502020204030204" pitchFamily="34" charset="0"/>
              </a:rPr>
              <a:t>F5PON</a:t>
            </a:r>
          </a:p>
          <a:p>
            <a:pPr>
              <a:buNone/>
            </a:pPr>
            <a:endParaRPr lang="fr-FR" sz="2000" b="1" dirty="0">
              <a:latin typeface="Calibri" panose="020F0502020204030204" pitchFamily="34" charset="0"/>
              <a:cs typeface="Calibri" panose="020F0502020204030204" pitchFamily="34" charset="0"/>
            </a:endParaRPr>
          </a:p>
          <a:p>
            <a:pPr>
              <a:buNone/>
            </a:pPr>
            <a:r>
              <a:rPr lang="fr-FR" sz="2000" b="1" dirty="0">
                <a:latin typeface="Calibri" panose="020F0502020204030204" pitchFamily="34" charset="0"/>
                <a:cs typeface="Calibri" panose="020F0502020204030204" pitchFamily="34" charset="0"/>
              </a:rPr>
              <a:t>			</a:t>
            </a:r>
            <a:r>
              <a:rPr lang="fr-FR" sz="2000" dirty="0">
                <a:latin typeface="Calibri" panose="020F0502020204030204" pitchFamily="34" charset="0"/>
                <a:cs typeface="Calibri" panose="020F0502020204030204" pitchFamily="34" charset="0"/>
              </a:rPr>
              <a:t>Fréquence</a:t>
            </a:r>
            <a:r>
              <a:rPr lang="fr-FR" sz="2000" b="1" dirty="0">
                <a:latin typeface="Calibri" panose="020F0502020204030204" pitchFamily="34" charset="0"/>
                <a:cs typeface="Calibri" panose="020F0502020204030204" pitchFamily="34" charset="0"/>
              </a:rPr>
              <a:t> </a:t>
            </a:r>
            <a:r>
              <a:rPr lang="fr-FR" sz="2000" b="0" i="0" u="none" strike="noStrike" baseline="0" dirty="0">
                <a:solidFill>
                  <a:srgbClr val="000000"/>
                </a:solidFill>
                <a:latin typeface="Calibri" panose="020F0502020204030204" pitchFamily="34" charset="0"/>
              </a:rPr>
              <a:t>: </a:t>
            </a:r>
            <a:r>
              <a:rPr lang="fr-FR" sz="2000" b="0" i="0" u="none" strike="noStrike" baseline="0" dirty="0">
                <a:solidFill>
                  <a:srgbClr val="000000"/>
                </a:solidFill>
                <a:latin typeface="Calibri" panose="020F0502020204030204" pitchFamily="34" charset="0"/>
                <a:cs typeface="Calibri" panose="020F0502020204030204" pitchFamily="34" charset="0"/>
              </a:rPr>
              <a:t>1</a:t>
            </a:r>
            <a:r>
              <a:rPr lang="fr-FR" sz="2000" dirty="0">
                <a:latin typeface="Calibri" panose="020F0502020204030204" pitchFamily="34" charset="0"/>
                <a:cs typeface="Calibri" panose="020F0502020204030204" pitchFamily="34" charset="0"/>
              </a:rPr>
              <a:t>45,2375 </a:t>
            </a:r>
            <a:r>
              <a:rPr lang="fr-FR" sz="2000" b="0" i="0" u="none" strike="noStrike" baseline="0" dirty="0">
                <a:solidFill>
                  <a:srgbClr val="000000"/>
                </a:solidFill>
                <a:latin typeface="Calibri" panose="020F0502020204030204" pitchFamily="34" charset="0"/>
              </a:rPr>
              <a:t>MHz CTCSS</a:t>
            </a:r>
            <a:r>
              <a:rPr lang="fr-FR" sz="2000" dirty="0">
                <a:latin typeface="Calibri" panose="020F0502020204030204" pitchFamily="34" charset="0"/>
                <a:cs typeface="Calibri" panose="020F0502020204030204" pitchFamily="34" charset="0"/>
              </a:rPr>
              <a:t> 136,5 (15w)</a:t>
            </a:r>
            <a:endParaRPr lang="fr-FR" sz="2000" b="0" i="0" u="none" strike="noStrike" baseline="0" dirty="0">
              <a:solidFill>
                <a:srgbClr val="000000"/>
              </a:solidFill>
              <a:latin typeface="Calibri" panose="020F0502020204030204" pitchFamily="34" charset="0"/>
              <a:cs typeface="Calibri" panose="020F0502020204030204" pitchFamily="34" charset="0"/>
            </a:endParaRPr>
          </a:p>
          <a:p>
            <a:pPr>
              <a:buNone/>
            </a:pPr>
            <a:r>
              <a:rPr lang="fr-FR" sz="2000" b="1" dirty="0">
                <a:latin typeface="Calibri" panose="020F0502020204030204" pitchFamily="34" charset="0"/>
                <a:cs typeface="Calibri" panose="020F0502020204030204" pitchFamily="34" charset="0"/>
              </a:rPr>
              <a:t>			</a:t>
            </a:r>
            <a:endParaRPr lang="fr-FR" sz="2000" b="0" i="0" u="none" strike="noStrike" baseline="0" dirty="0">
              <a:solidFill>
                <a:srgbClr val="000000"/>
              </a:solidFill>
              <a:latin typeface="Calibri" panose="020F0502020204030204" pitchFamily="34" charset="0"/>
            </a:endParaRPr>
          </a:p>
          <a:p>
            <a:pPr>
              <a:buNone/>
            </a:pPr>
            <a:r>
              <a:rPr lang="fr-FR" sz="2000" dirty="0">
                <a:solidFill>
                  <a:srgbClr val="000000"/>
                </a:solidFill>
                <a:latin typeface="Calibri" panose="020F0502020204030204" pitchFamily="34" charset="0"/>
                <a:cs typeface="Calibri" panose="020F0502020204030204" pitchFamily="34" charset="0"/>
              </a:rPr>
              <a:t>		</a:t>
            </a:r>
            <a:r>
              <a:rPr lang="fr-FR" sz="2000" b="1" dirty="0">
                <a:latin typeface="Calibri" panose="020F0502020204030204" pitchFamily="34" charset="0"/>
                <a:cs typeface="Calibri" panose="020F0502020204030204" pitchFamily="34" charset="0"/>
              </a:rPr>
              <a:t>Code DTMF possible </a:t>
            </a:r>
            <a:br>
              <a:rPr lang="fr-FR" sz="2000" b="1" dirty="0">
                <a:latin typeface="Calibri" panose="020F0502020204030204" pitchFamily="34" charset="0"/>
                <a:cs typeface="Calibri" panose="020F0502020204030204" pitchFamily="34" charset="0"/>
              </a:rPr>
            </a:br>
            <a:endParaRPr lang="fr-FR" sz="2000" b="1" dirty="0">
              <a:latin typeface="Calibri" panose="020F0502020204030204" pitchFamily="34" charset="0"/>
              <a:cs typeface="Calibri" panose="020F0502020204030204" pitchFamily="34" charset="0"/>
            </a:endParaRPr>
          </a:p>
          <a:p>
            <a:pPr>
              <a:buNone/>
            </a:pPr>
            <a:r>
              <a:rPr lang="fr-FR" sz="1600" b="1" dirty="0">
                <a:latin typeface="Calibri" panose="020F0502020204030204" pitchFamily="34" charset="0"/>
                <a:cs typeface="Calibri" panose="020F0502020204030204" pitchFamily="34" charset="0"/>
              </a:rPr>
              <a:t>			</a:t>
            </a:r>
            <a:r>
              <a:rPr lang="fr-FR" sz="2000" dirty="0">
                <a:latin typeface="Calibri" panose="020F0502020204030204" pitchFamily="34" charset="0"/>
                <a:cs typeface="Calibri" panose="020F0502020204030204" pitchFamily="34" charset="0"/>
              </a:rPr>
              <a:t> *	Info Relais</a:t>
            </a:r>
            <a:br>
              <a:rPr lang="fr-FR" sz="2000" dirty="0">
                <a:latin typeface="Calibri" panose="020F0502020204030204" pitchFamily="34" charset="0"/>
                <a:cs typeface="Calibri" panose="020F0502020204030204" pitchFamily="34" charset="0"/>
              </a:rPr>
            </a:br>
            <a:r>
              <a:rPr lang="fr-FR" sz="2000" dirty="0">
                <a:latin typeface="Calibri" panose="020F0502020204030204" pitchFamily="34" charset="0"/>
                <a:cs typeface="Calibri" panose="020F0502020204030204" pitchFamily="34" charset="0"/>
              </a:rPr>
              <a:t>		33	Salon Girondin</a:t>
            </a:r>
            <a:br>
              <a:rPr lang="fr-FR" sz="2000" dirty="0">
                <a:latin typeface="Calibri" panose="020F0502020204030204" pitchFamily="34" charset="0"/>
                <a:cs typeface="Calibri" panose="020F0502020204030204" pitchFamily="34" charset="0"/>
              </a:rPr>
            </a:br>
            <a:r>
              <a:rPr lang="fr-FR" sz="2000" dirty="0">
                <a:latin typeface="Calibri" panose="020F0502020204030204" pitchFamily="34" charset="0"/>
                <a:cs typeface="Calibri" panose="020F0502020204030204" pitchFamily="34" charset="0"/>
              </a:rPr>
              <a:t>		96	Salon d’appel RRF</a:t>
            </a:r>
            <a:br>
              <a:rPr lang="fr-FR" sz="2000" dirty="0">
                <a:latin typeface="Calibri" panose="020F0502020204030204" pitchFamily="34" charset="0"/>
                <a:cs typeface="Calibri" panose="020F0502020204030204" pitchFamily="34" charset="0"/>
              </a:rPr>
            </a:br>
            <a:r>
              <a:rPr lang="fr-FR" sz="2000" dirty="0">
                <a:latin typeface="Calibri" panose="020F0502020204030204" pitchFamily="34" charset="0"/>
                <a:cs typeface="Calibri" panose="020F0502020204030204" pitchFamily="34" charset="0"/>
              </a:rPr>
              <a:t>		98	</a:t>
            </a:r>
            <a:r>
              <a:rPr lang="fr-FR" sz="2000" dirty="0">
                <a:effectLst/>
                <a:latin typeface="Calibri" panose="020F0502020204030204" pitchFamily="34" charset="0"/>
                <a:ea typeface="Calibri" panose="020F0502020204030204" pitchFamily="34" charset="0"/>
                <a:cs typeface="Times New Roman" panose="02020603050405020304" pitchFamily="18" charset="0"/>
              </a:rPr>
              <a:t>Salon Technique RRF</a:t>
            </a:r>
            <a:br>
              <a:rPr lang="fr-FR" sz="2000" dirty="0">
                <a:effectLst/>
                <a:latin typeface="Calibri" panose="020F0502020204030204" pitchFamily="34" charset="0"/>
                <a:ea typeface="Calibri" panose="020F0502020204030204" pitchFamily="34" charset="0"/>
                <a:cs typeface="Times New Roman" panose="02020603050405020304" pitchFamily="18" charset="0"/>
              </a:rPr>
            </a:br>
            <a:r>
              <a:rPr lang="fr-FR" sz="2000" dirty="0">
                <a:effectLst/>
                <a:latin typeface="Calibri" panose="020F0502020204030204" pitchFamily="34" charset="0"/>
                <a:ea typeface="Calibri" panose="020F0502020204030204" pitchFamily="34" charset="0"/>
                <a:cs typeface="Times New Roman" panose="02020603050405020304" pitchFamily="18" charset="0"/>
              </a:rPr>
              <a:t>		100	Salon Bavardage RRF</a:t>
            </a:r>
            <a:br>
              <a:rPr lang="fr-FR" sz="2000" dirty="0">
                <a:effectLst/>
                <a:latin typeface="Calibri" panose="020F0502020204030204" pitchFamily="34" charset="0"/>
                <a:ea typeface="Calibri" panose="020F0502020204030204" pitchFamily="34" charset="0"/>
                <a:cs typeface="Times New Roman" panose="02020603050405020304" pitchFamily="18" charset="0"/>
              </a:rPr>
            </a:br>
            <a:r>
              <a:rPr lang="fr-FR" sz="2000" dirty="0">
                <a:effectLst/>
                <a:latin typeface="Calibri" panose="020F0502020204030204" pitchFamily="34" charset="0"/>
                <a:ea typeface="Calibri" panose="020F0502020204030204" pitchFamily="34" charset="0"/>
                <a:cs typeface="Times New Roman" panose="02020603050405020304" pitchFamily="18" charset="0"/>
              </a:rPr>
              <a:t>		101	Salon Local RRF</a:t>
            </a:r>
            <a:br>
              <a:rPr lang="fr-FR" sz="2000" dirty="0">
                <a:effectLst/>
                <a:latin typeface="Calibri" panose="020F0502020204030204" pitchFamily="34" charset="0"/>
                <a:ea typeface="Calibri" panose="020F0502020204030204" pitchFamily="34" charset="0"/>
                <a:cs typeface="Times New Roman" panose="02020603050405020304" pitchFamily="18" charset="0"/>
              </a:rPr>
            </a:br>
            <a:r>
              <a:rPr lang="fr-FR" sz="2000" dirty="0">
                <a:effectLst/>
                <a:latin typeface="Calibri" panose="020F0502020204030204" pitchFamily="34" charset="0"/>
                <a:ea typeface="Calibri" panose="020F0502020204030204" pitchFamily="34" charset="0"/>
                <a:cs typeface="Times New Roman" panose="02020603050405020304" pitchFamily="18" charset="0"/>
              </a:rPr>
              <a:t>		103	Accès mode </a:t>
            </a:r>
            <a:r>
              <a:rPr lang="fr-FR" sz="2000" dirty="0" err="1">
                <a:effectLst/>
                <a:latin typeface="Calibri" panose="020F0502020204030204" pitchFamily="34" charset="0"/>
                <a:ea typeface="Calibri" panose="020F0502020204030204" pitchFamily="34" charset="0"/>
                <a:cs typeface="Times New Roman" panose="02020603050405020304" pitchFamily="18" charset="0"/>
              </a:rPr>
              <a:t>Echolink</a:t>
            </a:r>
            <a:br>
              <a:rPr lang="fr-FR" sz="1400" dirty="0">
                <a:effectLst/>
                <a:latin typeface="Calibri" panose="020F0502020204030204" pitchFamily="34" charset="0"/>
                <a:ea typeface="Calibri" panose="020F0502020204030204" pitchFamily="34" charset="0"/>
                <a:cs typeface="Times New Roman" panose="02020603050405020304" pitchFamily="18" charset="0"/>
              </a:rPr>
            </a:br>
            <a:endParaRPr lang="fr-FR" sz="2000" b="1" i="1" dirty="0">
              <a:solidFill>
                <a:srgbClr val="FF0000"/>
              </a:solidFill>
              <a:latin typeface="Calibri" panose="020F0502020204030204" pitchFamily="34" charset="0"/>
              <a:cs typeface="Calibri" panose="020F0502020204030204" pitchFamily="34" charset="0"/>
            </a:endParaRPr>
          </a:p>
        </p:txBody>
      </p:sp>
      <p:pic>
        <p:nvPicPr>
          <p:cNvPr id="5" name="Image 4" descr="F6KPW_LOGO.png">
            <a:extLst>
              <a:ext uri="{FF2B5EF4-FFF2-40B4-BE49-F238E27FC236}">
                <a16:creationId xmlns:a16="http://schemas.microsoft.com/office/drawing/2014/main" id="{98152D7A-05F8-F56D-8F9E-8BA076BFB7C6}"/>
              </a:ext>
            </a:extLst>
          </p:cNvPr>
          <p:cNvPicPr>
            <a:picLocks noChangeAspect="1"/>
          </p:cNvPicPr>
          <p:nvPr/>
        </p:nvPicPr>
        <p:blipFill>
          <a:blip r:embed="rId3" cstate="print"/>
          <a:stretch>
            <a:fillRect/>
          </a:stretch>
        </p:blipFill>
        <p:spPr>
          <a:xfrm>
            <a:off x="755576" y="188640"/>
            <a:ext cx="1440160" cy="1440160"/>
          </a:xfrm>
          <a:prstGeom prst="rect">
            <a:avLst/>
          </a:prstGeom>
        </p:spPr>
      </p:pic>
      <p:sp>
        <p:nvSpPr>
          <p:cNvPr id="2" name="Espace réservé du numéro de diapositive 1">
            <a:extLst>
              <a:ext uri="{FF2B5EF4-FFF2-40B4-BE49-F238E27FC236}">
                <a16:creationId xmlns:a16="http://schemas.microsoft.com/office/drawing/2014/main" id="{EA35CDD6-B5D7-8CC6-1D01-B3CB993DC2D7}"/>
              </a:ext>
            </a:extLst>
          </p:cNvPr>
          <p:cNvSpPr>
            <a:spLocks noGrp="1"/>
          </p:cNvSpPr>
          <p:nvPr>
            <p:ph type="sldNum" sz="quarter" idx="12"/>
          </p:nvPr>
        </p:nvSpPr>
        <p:spPr/>
        <p:txBody>
          <a:bodyPr>
            <a:normAutofit fontScale="85000" lnSpcReduction="20000"/>
          </a:bodyPr>
          <a:lstStyle/>
          <a:p>
            <a:fld id="{D117A0D8-CAF2-4A0F-ADDB-860137A40BA1}" type="slidenum">
              <a:rPr lang="fr-FR" smtClean="0"/>
              <a:pPr/>
              <a:t>10</a:t>
            </a:fld>
            <a:endParaRPr lang="fr-FR"/>
          </a:p>
        </p:txBody>
      </p:sp>
    </p:spTree>
    <p:extLst>
      <p:ext uri="{BB962C8B-B14F-4D97-AF65-F5344CB8AC3E}">
        <p14:creationId xmlns:p14="http://schemas.microsoft.com/office/powerpoint/2010/main" val="2855135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A456E-042A-F5EF-BE3D-593BFE368F5E}"/>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CE8CB56A-563D-E162-BD09-CE07929EBAA1}"/>
              </a:ext>
            </a:extLst>
          </p:cNvPr>
          <p:cNvSpPr>
            <a:spLocks noGrp="1"/>
          </p:cNvSpPr>
          <p:nvPr>
            <p:ph type="title"/>
          </p:nvPr>
        </p:nvSpPr>
        <p:spPr>
          <a:xfrm>
            <a:off x="2339752" y="274638"/>
            <a:ext cx="6347048" cy="922114"/>
          </a:xfrm>
        </p:spPr>
        <p:txBody>
          <a:bodyPr>
            <a:normAutofit fontScale="90000"/>
          </a:bodyPr>
          <a:lstStyle/>
          <a:p>
            <a:r>
              <a:rPr lang="fr-FR" dirty="0"/>
              <a:t>Si tous les gars de la Gironde</a:t>
            </a:r>
          </a:p>
        </p:txBody>
      </p:sp>
      <p:sp>
        <p:nvSpPr>
          <p:cNvPr id="7" name="Espace réservé du contenu 6">
            <a:extLst>
              <a:ext uri="{FF2B5EF4-FFF2-40B4-BE49-F238E27FC236}">
                <a16:creationId xmlns:a16="http://schemas.microsoft.com/office/drawing/2014/main" id="{4AC7F0C8-B03D-A453-F754-4DFB8C9E5919}"/>
              </a:ext>
            </a:extLst>
          </p:cNvPr>
          <p:cNvSpPr>
            <a:spLocks noGrp="1"/>
          </p:cNvSpPr>
          <p:nvPr>
            <p:ph sz="quarter" idx="1"/>
          </p:nvPr>
        </p:nvSpPr>
        <p:spPr>
          <a:xfrm>
            <a:off x="457200" y="2132856"/>
            <a:ext cx="8229600" cy="3993307"/>
          </a:xfrm>
        </p:spPr>
        <p:txBody>
          <a:bodyPr>
            <a:normAutofit/>
          </a:bodyPr>
          <a:lstStyle/>
          <a:p>
            <a:pPr>
              <a:buNone/>
            </a:pPr>
            <a:r>
              <a:rPr lang="fr-FR" sz="2800" dirty="0">
                <a:latin typeface="Calibri" panose="020F0502020204030204" pitchFamily="34" charset="0"/>
                <a:cs typeface="Calibri" panose="020F0502020204030204" pitchFamily="34" charset="0"/>
              </a:rPr>
              <a:t>	</a:t>
            </a:r>
            <a:r>
              <a:rPr lang="fr-FR" sz="2800" b="1" dirty="0">
                <a:latin typeface="Calibri" panose="020F0502020204030204" pitchFamily="34" charset="0"/>
                <a:cs typeface="Calibri" panose="020F0502020204030204" pitchFamily="34" charset="0"/>
              </a:rPr>
              <a:t>Relais: F1ZCW</a:t>
            </a:r>
            <a:endParaRPr lang="fr-FR" sz="2800" dirty="0">
              <a:latin typeface="Calibri" panose="020F0502020204030204" pitchFamily="34" charset="0"/>
              <a:cs typeface="Calibri" panose="020F0502020204030204" pitchFamily="34" charset="0"/>
            </a:endParaRPr>
          </a:p>
        </p:txBody>
      </p:sp>
      <p:pic>
        <p:nvPicPr>
          <p:cNvPr id="5" name="Image 4" descr="F6KPW_LOGO.png">
            <a:extLst>
              <a:ext uri="{FF2B5EF4-FFF2-40B4-BE49-F238E27FC236}">
                <a16:creationId xmlns:a16="http://schemas.microsoft.com/office/drawing/2014/main" id="{420247AD-E427-F86B-0755-06A1E45CD883}"/>
              </a:ext>
            </a:extLst>
          </p:cNvPr>
          <p:cNvPicPr>
            <a:picLocks noChangeAspect="1"/>
          </p:cNvPicPr>
          <p:nvPr/>
        </p:nvPicPr>
        <p:blipFill>
          <a:blip r:embed="rId2" cstate="print"/>
          <a:stretch>
            <a:fillRect/>
          </a:stretch>
        </p:blipFill>
        <p:spPr>
          <a:xfrm>
            <a:off x="755576" y="188640"/>
            <a:ext cx="1440160" cy="1440160"/>
          </a:xfrm>
          <a:prstGeom prst="rect">
            <a:avLst/>
          </a:prstGeom>
        </p:spPr>
      </p:pic>
      <p:sp>
        <p:nvSpPr>
          <p:cNvPr id="2" name="Espace réservé du numéro de diapositive 1">
            <a:extLst>
              <a:ext uri="{FF2B5EF4-FFF2-40B4-BE49-F238E27FC236}">
                <a16:creationId xmlns:a16="http://schemas.microsoft.com/office/drawing/2014/main" id="{F2EEA2AC-F7C1-3B72-4D89-7DAFC698A99E}"/>
              </a:ext>
            </a:extLst>
          </p:cNvPr>
          <p:cNvSpPr>
            <a:spLocks noGrp="1"/>
          </p:cNvSpPr>
          <p:nvPr>
            <p:ph type="sldNum" sz="quarter" idx="12"/>
          </p:nvPr>
        </p:nvSpPr>
        <p:spPr/>
        <p:txBody>
          <a:bodyPr>
            <a:normAutofit fontScale="85000" lnSpcReduction="20000"/>
          </a:bodyPr>
          <a:lstStyle/>
          <a:p>
            <a:fld id="{D117A0D8-CAF2-4A0F-ADDB-860137A40BA1}" type="slidenum">
              <a:rPr lang="fr-FR" smtClean="0"/>
              <a:pPr/>
              <a:t>11</a:t>
            </a:fld>
            <a:endParaRPr lang="fr-FR"/>
          </a:p>
        </p:txBody>
      </p:sp>
      <p:pic>
        <p:nvPicPr>
          <p:cNvPr id="36" name="Image 35">
            <a:extLst>
              <a:ext uri="{FF2B5EF4-FFF2-40B4-BE49-F238E27FC236}">
                <a16:creationId xmlns:a16="http://schemas.microsoft.com/office/drawing/2014/main" id="{E62B571F-FE8D-9B75-9475-8FACF73BAF73}"/>
              </a:ext>
            </a:extLst>
          </p:cNvPr>
          <p:cNvPicPr>
            <a:picLocks noChangeAspect="1"/>
          </p:cNvPicPr>
          <p:nvPr/>
        </p:nvPicPr>
        <p:blipFill>
          <a:blip r:embed="rId3"/>
          <a:stretch>
            <a:fillRect/>
          </a:stretch>
        </p:blipFill>
        <p:spPr>
          <a:xfrm>
            <a:off x="3552256" y="2492896"/>
            <a:ext cx="2039488" cy="3267140"/>
          </a:xfrm>
          <a:prstGeom prst="rect">
            <a:avLst/>
          </a:prstGeom>
        </p:spPr>
      </p:pic>
    </p:spTree>
    <p:extLst>
      <p:ext uri="{BB962C8B-B14F-4D97-AF65-F5344CB8AC3E}">
        <p14:creationId xmlns:p14="http://schemas.microsoft.com/office/powerpoint/2010/main" val="705704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DBBAB-3708-25CB-DCB2-01EC70A5505A}"/>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9E066D8C-BD54-2419-7A21-1E9B98E5444C}"/>
              </a:ext>
            </a:extLst>
          </p:cNvPr>
          <p:cNvSpPr>
            <a:spLocks noGrp="1"/>
          </p:cNvSpPr>
          <p:nvPr>
            <p:ph type="title"/>
          </p:nvPr>
        </p:nvSpPr>
        <p:spPr>
          <a:xfrm>
            <a:off x="2339752" y="274638"/>
            <a:ext cx="6347048" cy="922114"/>
          </a:xfrm>
        </p:spPr>
        <p:txBody>
          <a:bodyPr>
            <a:normAutofit fontScale="90000"/>
          </a:bodyPr>
          <a:lstStyle/>
          <a:p>
            <a:r>
              <a:rPr lang="fr-FR" dirty="0"/>
              <a:t>Si tous les gars de la Gironde</a:t>
            </a:r>
          </a:p>
        </p:txBody>
      </p:sp>
      <p:sp>
        <p:nvSpPr>
          <p:cNvPr id="7" name="Espace réservé du contenu 6">
            <a:extLst>
              <a:ext uri="{FF2B5EF4-FFF2-40B4-BE49-F238E27FC236}">
                <a16:creationId xmlns:a16="http://schemas.microsoft.com/office/drawing/2014/main" id="{D322A9BF-9A02-6852-849D-DB4920CF206A}"/>
              </a:ext>
            </a:extLst>
          </p:cNvPr>
          <p:cNvSpPr>
            <a:spLocks noGrp="1"/>
          </p:cNvSpPr>
          <p:nvPr>
            <p:ph sz="quarter" idx="1"/>
          </p:nvPr>
        </p:nvSpPr>
        <p:spPr>
          <a:xfrm>
            <a:off x="457200" y="2132856"/>
            <a:ext cx="8229600" cy="3993307"/>
          </a:xfrm>
        </p:spPr>
        <p:txBody>
          <a:bodyPr>
            <a:normAutofit/>
          </a:bodyPr>
          <a:lstStyle/>
          <a:p>
            <a:pPr>
              <a:buNone/>
            </a:pPr>
            <a:r>
              <a:rPr lang="fr-FR" sz="2800" dirty="0">
                <a:latin typeface="Calibri" panose="020F0502020204030204" pitchFamily="34" charset="0"/>
                <a:cs typeface="Calibri" panose="020F0502020204030204" pitchFamily="34" charset="0"/>
              </a:rPr>
              <a:t>	</a:t>
            </a:r>
          </a:p>
        </p:txBody>
      </p:sp>
      <p:pic>
        <p:nvPicPr>
          <p:cNvPr id="5" name="Image 4" descr="F6KPW_LOGO.png">
            <a:extLst>
              <a:ext uri="{FF2B5EF4-FFF2-40B4-BE49-F238E27FC236}">
                <a16:creationId xmlns:a16="http://schemas.microsoft.com/office/drawing/2014/main" id="{DE2C765F-41C0-4310-E939-A42D06468FCD}"/>
              </a:ext>
            </a:extLst>
          </p:cNvPr>
          <p:cNvPicPr>
            <a:picLocks noChangeAspect="1"/>
          </p:cNvPicPr>
          <p:nvPr/>
        </p:nvPicPr>
        <p:blipFill>
          <a:blip r:embed="rId2" cstate="print"/>
          <a:stretch>
            <a:fillRect/>
          </a:stretch>
        </p:blipFill>
        <p:spPr>
          <a:xfrm>
            <a:off x="755576" y="188640"/>
            <a:ext cx="1440160" cy="1440160"/>
          </a:xfrm>
          <a:prstGeom prst="rect">
            <a:avLst/>
          </a:prstGeom>
        </p:spPr>
      </p:pic>
      <p:sp>
        <p:nvSpPr>
          <p:cNvPr id="2" name="Espace réservé du numéro de diapositive 1">
            <a:extLst>
              <a:ext uri="{FF2B5EF4-FFF2-40B4-BE49-F238E27FC236}">
                <a16:creationId xmlns:a16="http://schemas.microsoft.com/office/drawing/2014/main" id="{EDFFD743-2042-F38F-85D4-4CE73CC0ED70}"/>
              </a:ext>
            </a:extLst>
          </p:cNvPr>
          <p:cNvSpPr>
            <a:spLocks noGrp="1"/>
          </p:cNvSpPr>
          <p:nvPr>
            <p:ph type="sldNum" sz="quarter" idx="12"/>
          </p:nvPr>
        </p:nvSpPr>
        <p:spPr/>
        <p:txBody>
          <a:bodyPr>
            <a:normAutofit fontScale="85000" lnSpcReduction="20000"/>
          </a:bodyPr>
          <a:lstStyle/>
          <a:p>
            <a:fld id="{D117A0D8-CAF2-4A0F-ADDB-860137A40BA1}" type="slidenum">
              <a:rPr lang="fr-FR" smtClean="0"/>
              <a:pPr/>
              <a:t>2</a:t>
            </a:fld>
            <a:endParaRPr lang="fr-FR"/>
          </a:p>
        </p:txBody>
      </p:sp>
      <p:sp>
        <p:nvSpPr>
          <p:cNvPr id="4" name="ZoneTexte 3">
            <a:extLst>
              <a:ext uri="{FF2B5EF4-FFF2-40B4-BE49-F238E27FC236}">
                <a16:creationId xmlns:a16="http://schemas.microsoft.com/office/drawing/2014/main" id="{9DEA0745-902B-8542-0BDD-E6BF266FFE4A}"/>
              </a:ext>
            </a:extLst>
          </p:cNvPr>
          <p:cNvSpPr txBox="1"/>
          <p:nvPr/>
        </p:nvSpPr>
        <p:spPr>
          <a:xfrm>
            <a:off x="533400" y="1805927"/>
            <a:ext cx="7999040" cy="5078313"/>
          </a:xfrm>
          <a:prstGeom prst="rect">
            <a:avLst/>
          </a:prstGeom>
          <a:noFill/>
        </p:spPr>
        <p:txBody>
          <a:bodyPr wrap="square" rtlCol="0">
            <a:spAutoFit/>
          </a:bodyPr>
          <a:lstStyle/>
          <a:p>
            <a:r>
              <a:rPr lang="fr-FR" b="1" dirty="0"/>
              <a:t>Objectif du salon girondin</a:t>
            </a:r>
          </a:p>
          <a:p>
            <a:r>
              <a:rPr lang="fr-FR" dirty="0"/>
              <a:t>	Le but principal du salon girondin est d’étendre la couverture radio dans le 	département de la Gironde, afin de permettre au maximum d’OM de 	communiquer entre eux.</a:t>
            </a:r>
          </a:p>
          <a:p>
            <a:endParaRPr lang="fr-FR" dirty="0"/>
          </a:p>
          <a:p>
            <a:r>
              <a:rPr lang="fr-FR" b="1" dirty="0"/>
              <a:t>Relais et points d’accès</a:t>
            </a:r>
          </a:p>
          <a:p>
            <a:r>
              <a:rPr lang="fr-FR" dirty="0"/>
              <a:t>	Un constat s’impose : les relais ou points d’accès sont actuellement très peu 	utilisés.</a:t>
            </a:r>
            <a:br>
              <a:rPr lang="fr-FR" dirty="0"/>
            </a:br>
            <a:r>
              <a:rPr lang="fr-FR" dirty="0"/>
              <a:t>	Pour redonner de l’activité à ces infrastructures, un maillage des différents 	relais à travers le salon girondin serait une solution efficace.</a:t>
            </a:r>
          </a:p>
          <a:p>
            <a:endParaRPr lang="fr-FR" dirty="0"/>
          </a:p>
          <a:p>
            <a:r>
              <a:rPr lang="fr-FR" b="1" dirty="0"/>
              <a:t>Zones d’ombre</a:t>
            </a:r>
          </a:p>
          <a:p>
            <a:r>
              <a:rPr lang="fr-FR" dirty="0"/>
              <a:t>	Malgré les relais et les points d'accès, certaines zones géographiques 	(comme les collines ou les immeubles) rendent la communication difficile, 	voire impossible. Dans ces cas, les Oms pourraient s’équiper d’un hotspot ou 	utiliser le mode </a:t>
            </a:r>
            <a:r>
              <a:rPr lang="fr-FR" dirty="0" err="1"/>
              <a:t>EchoLink</a:t>
            </a:r>
            <a:r>
              <a:rPr lang="fr-FR" dirty="0"/>
              <a:t> sur leur téléphone ou leur ordinateur pour 	maintenir le contact.</a:t>
            </a:r>
          </a:p>
          <a:p>
            <a:endParaRPr lang="fr-FR" dirty="0"/>
          </a:p>
        </p:txBody>
      </p:sp>
      <p:sp>
        <p:nvSpPr>
          <p:cNvPr id="9" name="ZoneTexte 8">
            <a:extLst>
              <a:ext uri="{FF2B5EF4-FFF2-40B4-BE49-F238E27FC236}">
                <a16:creationId xmlns:a16="http://schemas.microsoft.com/office/drawing/2014/main" id="{A65BECAE-9687-5BB2-3173-4F24601596A1}"/>
              </a:ext>
            </a:extLst>
          </p:cNvPr>
          <p:cNvSpPr txBox="1"/>
          <p:nvPr/>
        </p:nvSpPr>
        <p:spPr>
          <a:xfrm>
            <a:off x="7236296" y="1209794"/>
            <a:ext cx="2016224" cy="369332"/>
          </a:xfrm>
          <a:prstGeom prst="rect">
            <a:avLst/>
          </a:prstGeom>
          <a:noFill/>
        </p:spPr>
        <p:txBody>
          <a:bodyPr wrap="square" rtlCol="0">
            <a:spAutoFit/>
          </a:bodyPr>
          <a:lstStyle/>
          <a:p>
            <a:r>
              <a:rPr lang="fr-FR" dirty="0">
                <a:latin typeface="Calibri" panose="020F0502020204030204" pitchFamily="34" charset="0"/>
                <a:cs typeface="Calibri" panose="020F0502020204030204" pitchFamily="34" charset="0"/>
              </a:rPr>
              <a:t>F6DZT </a:t>
            </a:r>
            <a:r>
              <a:rPr lang="fr-FR" dirty="0"/>
              <a:t> </a:t>
            </a:r>
            <a:r>
              <a:rPr lang="fr-FR" sz="1600" i="1" dirty="0">
                <a:latin typeface="Calibri" panose="020F0502020204030204" pitchFamily="34" charset="0"/>
                <a:cs typeface="Calibri" panose="020F0502020204030204" pitchFamily="34" charset="0"/>
              </a:rPr>
              <a:t>18/01/2025</a:t>
            </a:r>
          </a:p>
        </p:txBody>
      </p:sp>
    </p:spTree>
    <p:extLst>
      <p:ext uri="{BB962C8B-B14F-4D97-AF65-F5344CB8AC3E}">
        <p14:creationId xmlns:p14="http://schemas.microsoft.com/office/powerpoint/2010/main" val="3819738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453CF-7C15-F978-6BF2-9A431D651073}"/>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307DBB0B-6653-0DA7-E551-2E06F92F17FC}"/>
              </a:ext>
            </a:extLst>
          </p:cNvPr>
          <p:cNvSpPr>
            <a:spLocks noGrp="1"/>
          </p:cNvSpPr>
          <p:nvPr>
            <p:ph type="title"/>
          </p:nvPr>
        </p:nvSpPr>
        <p:spPr>
          <a:xfrm>
            <a:off x="2339752" y="274638"/>
            <a:ext cx="6347048" cy="922114"/>
          </a:xfrm>
        </p:spPr>
        <p:txBody>
          <a:bodyPr>
            <a:normAutofit fontScale="90000"/>
          </a:bodyPr>
          <a:lstStyle/>
          <a:p>
            <a:r>
              <a:rPr lang="fr-FR" dirty="0"/>
              <a:t>Si tous les gars de la Gironde</a:t>
            </a:r>
          </a:p>
        </p:txBody>
      </p:sp>
      <p:sp>
        <p:nvSpPr>
          <p:cNvPr id="7" name="Espace réservé du contenu 6">
            <a:extLst>
              <a:ext uri="{FF2B5EF4-FFF2-40B4-BE49-F238E27FC236}">
                <a16:creationId xmlns:a16="http://schemas.microsoft.com/office/drawing/2014/main" id="{ADE0890D-9681-6BC4-8A56-FDF451CB198E}"/>
              </a:ext>
            </a:extLst>
          </p:cNvPr>
          <p:cNvSpPr>
            <a:spLocks noGrp="1"/>
          </p:cNvSpPr>
          <p:nvPr>
            <p:ph sz="quarter" idx="1"/>
          </p:nvPr>
        </p:nvSpPr>
        <p:spPr>
          <a:xfrm>
            <a:off x="457200" y="2132856"/>
            <a:ext cx="8229600" cy="3993307"/>
          </a:xfrm>
        </p:spPr>
        <p:txBody>
          <a:bodyPr>
            <a:normAutofit/>
          </a:bodyPr>
          <a:lstStyle/>
          <a:p>
            <a:pPr>
              <a:buNone/>
            </a:pPr>
            <a:r>
              <a:rPr lang="fr-FR" sz="2800" dirty="0">
                <a:latin typeface="Calibri" panose="020F0502020204030204" pitchFamily="34" charset="0"/>
                <a:cs typeface="Calibri" panose="020F0502020204030204" pitchFamily="34" charset="0"/>
              </a:rPr>
              <a:t>	</a:t>
            </a:r>
          </a:p>
        </p:txBody>
      </p:sp>
      <p:pic>
        <p:nvPicPr>
          <p:cNvPr id="5" name="Image 4" descr="F6KPW_LOGO.png">
            <a:extLst>
              <a:ext uri="{FF2B5EF4-FFF2-40B4-BE49-F238E27FC236}">
                <a16:creationId xmlns:a16="http://schemas.microsoft.com/office/drawing/2014/main" id="{B770F652-5C8B-7AA5-2385-7EF26A7B7E62}"/>
              </a:ext>
            </a:extLst>
          </p:cNvPr>
          <p:cNvPicPr>
            <a:picLocks noChangeAspect="1"/>
          </p:cNvPicPr>
          <p:nvPr/>
        </p:nvPicPr>
        <p:blipFill>
          <a:blip r:embed="rId2" cstate="print"/>
          <a:stretch>
            <a:fillRect/>
          </a:stretch>
        </p:blipFill>
        <p:spPr>
          <a:xfrm>
            <a:off x="755576" y="188640"/>
            <a:ext cx="1440160" cy="1440160"/>
          </a:xfrm>
          <a:prstGeom prst="rect">
            <a:avLst/>
          </a:prstGeom>
        </p:spPr>
      </p:pic>
      <p:sp>
        <p:nvSpPr>
          <p:cNvPr id="2" name="Espace réservé du numéro de diapositive 1">
            <a:extLst>
              <a:ext uri="{FF2B5EF4-FFF2-40B4-BE49-F238E27FC236}">
                <a16:creationId xmlns:a16="http://schemas.microsoft.com/office/drawing/2014/main" id="{00EA6EC8-C4FA-979A-BA5B-479934592490}"/>
              </a:ext>
            </a:extLst>
          </p:cNvPr>
          <p:cNvSpPr>
            <a:spLocks noGrp="1"/>
          </p:cNvSpPr>
          <p:nvPr>
            <p:ph type="sldNum" sz="quarter" idx="12"/>
          </p:nvPr>
        </p:nvSpPr>
        <p:spPr/>
        <p:txBody>
          <a:bodyPr>
            <a:normAutofit fontScale="85000" lnSpcReduction="20000"/>
          </a:bodyPr>
          <a:lstStyle/>
          <a:p>
            <a:fld id="{D117A0D8-CAF2-4A0F-ADDB-860137A40BA1}" type="slidenum">
              <a:rPr lang="fr-FR" smtClean="0"/>
              <a:pPr/>
              <a:t>3</a:t>
            </a:fld>
            <a:endParaRPr lang="fr-FR"/>
          </a:p>
        </p:txBody>
      </p:sp>
      <p:sp>
        <p:nvSpPr>
          <p:cNvPr id="4" name="ZoneTexte 3">
            <a:extLst>
              <a:ext uri="{FF2B5EF4-FFF2-40B4-BE49-F238E27FC236}">
                <a16:creationId xmlns:a16="http://schemas.microsoft.com/office/drawing/2014/main" id="{19E61D54-DE01-FCD7-115A-A82ED0C14260}"/>
              </a:ext>
            </a:extLst>
          </p:cNvPr>
          <p:cNvSpPr txBox="1"/>
          <p:nvPr/>
        </p:nvSpPr>
        <p:spPr>
          <a:xfrm>
            <a:off x="533400" y="1916832"/>
            <a:ext cx="7999040" cy="3416320"/>
          </a:xfrm>
          <a:prstGeom prst="rect">
            <a:avLst/>
          </a:prstGeom>
          <a:noFill/>
        </p:spPr>
        <p:txBody>
          <a:bodyPr wrap="square" rtlCol="0">
            <a:spAutoFit/>
          </a:bodyPr>
          <a:lstStyle/>
          <a:p>
            <a:r>
              <a:rPr lang="fr-FR" b="1" dirty="0"/>
              <a:t>Philosophie du projet</a:t>
            </a:r>
          </a:p>
          <a:p>
            <a:r>
              <a:rPr lang="fr-FR" dirty="0"/>
              <a:t>	L’objectif recherché n’est pas de multiplier les réseaux, mais bien de 	permettre à un maximum d’OM du département de pouvoir se contacter et 	d’échanger plus facilement.</a:t>
            </a:r>
          </a:p>
          <a:p>
            <a:endParaRPr lang="fr-FR" dirty="0"/>
          </a:p>
          <a:p>
            <a:r>
              <a:rPr lang="fr-FR" b="1" dirty="0"/>
              <a:t>Réponse aux critiques</a:t>
            </a:r>
          </a:p>
          <a:p>
            <a:r>
              <a:rPr lang="fr-FR" dirty="0"/>
              <a:t>	Certains OM pourraient critiquer ce projet en disant que ce n’est pas de la 	« vraie » radio.</a:t>
            </a:r>
            <a:br>
              <a:rPr lang="fr-FR" dirty="0"/>
            </a:br>
            <a:br>
              <a:rPr lang="fr-FR" dirty="0"/>
            </a:br>
            <a:r>
              <a:rPr lang="fr-FR" dirty="0"/>
              <a:t>	À cela, je répondrais qu’il faut vivre avec son temps. Et peut-être qu’un jour, 	dans un cadre plus tranquille, ils seront heureux de pouvoir discuter avec 	leurs amis via des moyens modernes, même non analogiques.</a:t>
            </a:r>
          </a:p>
        </p:txBody>
      </p:sp>
    </p:spTree>
    <p:extLst>
      <p:ext uri="{BB962C8B-B14F-4D97-AF65-F5344CB8AC3E}">
        <p14:creationId xmlns:p14="http://schemas.microsoft.com/office/powerpoint/2010/main" val="3136316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2339752" y="274638"/>
            <a:ext cx="6347048" cy="922114"/>
          </a:xfrm>
        </p:spPr>
        <p:txBody>
          <a:bodyPr>
            <a:normAutofit fontScale="90000"/>
          </a:bodyPr>
          <a:lstStyle/>
          <a:p>
            <a:r>
              <a:rPr lang="fr-FR" dirty="0"/>
              <a:t>Si tous les gars de la Gironde</a:t>
            </a:r>
          </a:p>
        </p:txBody>
      </p:sp>
      <p:sp>
        <p:nvSpPr>
          <p:cNvPr id="7" name="Espace réservé du contenu 6"/>
          <p:cNvSpPr>
            <a:spLocks noGrp="1"/>
          </p:cNvSpPr>
          <p:nvPr>
            <p:ph sz="quarter" idx="1"/>
          </p:nvPr>
        </p:nvSpPr>
        <p:spPr>
          <a:xfrm>
            <a:off x="457200" y="2132856"/>
            <a:ext cx="8229600" cy="3993307"/>
          </a:xfrm>
        </p:spPr>
        <p:txBody>
          <a:bodyPr>
            <a:normAutofit/>
          </a:bodyPr>
          <a:lstStyle/>
          <a:p>
            <a:pPr>
              <a:buNone/>
            </a:pPr>
            <a:r>
              <a:rPr lang="fr-FR" sz="2800" dirty="0">
                <a:latin typeface="Calibri" panose="020F0502020204030204" pitchFamily="34" charset="0"/>
                <a:cs typeface="Calibri" panose="020F0502020204030204" pitchFamily="34" charset="0"/>
              </a:rPr>
              <a:t>	</a:t>
            </a:r>
          </a:p>
        </p:txBody>
      </p:sp>
      <p:pic>
        <p:nvPicPr>
          <p:cNvPr id="5" name="Image 4" descr="F6KPW_LOGO.png"/>
          <p:cNvPicPr>
            <a:picLocks noChangeAspect="1"/>
          </p:cNvPicPr>
          <p:nvPr/>
        </p:nvPicPr>
        <p:blipFill>
          <a:blip r:embed="rId2" cstate="print"/>
          <a:stretch>
            <a:fillRect/>
          </a:stretch>
        </p:blipFill>
        <p:spPr>
          <a:xfrm>
            <a:off x="755576" y="188640"/>
            <a:ext cx="1440160" cy="1440160"/>
          </a:xfrm>
          <a:prstGeom prst="rect">
            <a:avLst/>
          </a:prstGeom>
        </p:spPr>
      </p:pic>
      <p:sp>
        <p:nvSpPr>
          <p:cNvPr id="2" name="Espace réservé du numéro de diapositive 1">
            <a:extLst>
              <a:ext uri="{FF2B5EF4-FFF2-40B4-BE49-F238E27FC236}">
                <a16:creationId xmlns:a16="http://schemas.microsoft.com/office/drawing/2014/main" id="{F818B2A2-F4BC-7553-9F4B-05896A099844}"/>
              </a:ext>
            </a:extLst>
          </p:cNvPr>
          <p:cNvSpPr>
            <a:spLocks noGrp="1"/>
          </p:cNvSpPr>
          <p:nvPr>
            <p:ph type="sldNum" sz="quarter" idx="12"/>
          </p:nvPr>
        </p:nvSpPr>
        <p:spPr/>
        <p:txBody>
          <a:bodyPr>
            <a:normAutofit fontScale="85000" lnSpcReduction="20000"/>
          </a:bodyPr>
          <a:lstStyle/>
          <a:p>
            <a:fld id="{D117A0D8-CAF2-4A0F-ADDB-860137A40BA1}" type="slidenum">
              <a:rPr lang="fr-FR" smtClean="0"/>
              <a:pPr/>
              <a:t>4</a:t>
            </a:fld>
            <a:endParaRPr lang="fr-FR"/>
          </a:p>
        </p:txBody>
      </p:sp>
      <p:pic>
        <p:nvPicPr>
          <p:cNvPr id="8" name="Image 7">
            <a:extLst>
              <a:ext uri="{FF2B5EF4-FFF2-40B4-BE49-F238E27FC236}">
                <a16:creationId xmlns:a16="http://schemas.microsoft.com/office/drawing/2014/main" id="{9B0CDF20-8433-CB40-3818-C238C78D2BD7}"/>
              </a:ext>
            </a:extLst>
          </p:cNvPr>
          <p:cNvPicPr>
            <a:picLocks noChangeAspect="1"/>
          </p:cNvPicPr>
          <p:nvPr/>
        </p:nvPicPr>
        <p:blipFill>
          <a:blip r:embed="rId3"/>
          <a:stretch>
            <a:fillRect/>
          </a:stretch>
        </p:blipFill>
        <p:spPr>
          <a:xfrm>
            <a:off x="1979712" y="1730456"/>
            <a:ext cx="5407571" cy="4941168"/>
          </a:xfrm>
          <a:prstGeom prst="rect">
            <a:avLst/>
          </a:prstGeom>
        </p:spPr>
      </p:pic>
      <p:sp>
        <p:nvSpPr>
          <p:cNvPr id="9" name="ZoneTexte 8">
            <a:extLst>
              <a:ext uri="{FF2B5EF4-FFF2-40B4-BE49-F238E27FC236}">
                <a16:creationId xmlns:a16="http://schemas.microsoft.com/office/drawing/2014/main" id="{153CD1F5-DD60-2657-B24D-13655DA24E3C}"/>
              </a:ext>
            </a:extLst>
          </p:cNvPr>
          <p:cNvSpPr txBox="1"/>
          <p:nvPr/>
        </p:nvSpPr>
        <p:spPr>
          <a:xfrm>
            <a:off x="3491880" y="4581128"/>
            <a:ext cx="576064" cy="253916"/>
          </a:xfrm>
          <a:prstGeom prst="rect">
            <a:avLst/>
          </a:prstGeom>
          <a:noFill/>
        </p:spPr>
        <p:txBody>
          <a:bodyPr wrap="square" rtlCol="0">
            <a:spAutoFit/>
          </a:bodyPr>
          <a:lstStyle/>
          <a:p>
            <a:r>
              <a:rPr lang="fr-FR" sz="1050" b="1" dirty="0"/>
              <a:t>F1ZIG</a:t>
            </a:r>
          </a:p>
        </p:txBody>
      </p:sp>
      <p:sp>
        <p:nvSpPr>
          <p:cNvPr id="10" name="ZoneTexte 9">
            <a:extLst>
              <a:ext uri="{FF2B5EF4-FFF2-40B4-BE49-F238E27FC236}">
                <a16:creationId xmlns:a16="http://schemas.microsoft.com/office/drawing/2014/main" id="{953360AD-5628-E39B-07AB-261B19355B01}"/>
              </a:ext>
            </a:extLst>
          </p:cNvPr>
          <p:cNvSpPr txBox="1"/>
          <p:nvPr/>
        </p:nvSpPr>
        <p:spPr>
          <a:xfrm>
            <a:off x="2483768" y="3789040"/>
            <a:ext cx="576064" cy="253916"/>
          </a:xfrm>
          <a:prstGeom prst="rect">
            <a:avLst/>
          </a:prstGeom>
          <a:noFill/>
        </p:spPr>
        <p:txBody>
          <a:bodyPr wrap="square" rtlCol="0">
            <a:spAutoFit/>
          </a:bodyPr>
          <a:lstStyle/>
          <a:p>
            <a:r>
              <a:rPr lang="fr-FR" sz="1050" b="1" dirty="0"/>
              <a:t>F5LCT</a:t>
            </a:r>
          </a:p>
        </p:txBody>
      </p:sp>
      <p:sp>
        <p:nvSpPr>
          <p:cNvPr id="12" name="ZoneTexte 11">
            <a:extLst>
              <a:ext uri="{FF2B5EF4-FFF2-40B4-BE49-F238E27FC236}">
                <a16:creationId xmlns:a16="http://schemas.microsoft.com/office/drawing/2014/main" id="{A68B7A88-9ED7-0CE6-6EF8-46062754989A}"/>
              </a:ext>
            </a:extLst>
          </p:cNvPr>
          <p:cNvSpPr txBox="1"/>
          <p:nvPr/>
        </p:nvSpPr>
        <p:spPr>
          <a:xfrm>
            <a:off x="4247964" y="4835044"/>
            <a:ext cx="648072" cy="253916"/>
          </a:xfrm>
          <a:prstGeom prst="rect">
            <a:avLst/>
          </a:prstGeom>
          <a:noFill/>
        </p:spPr>
        <p:txBody>
          <a:bodyPr wrap="square" rtlCol="0">
            <a:spAutoFit/>
          </a:bodyPr>
          <a:lstStyle/>
          <a:p>
            <a:r>
              <a:rPr lang="fr-FR" sz="1050" b="1" dirty="0"/>
              <a:t>F1ZCW</a:t>
            </a:r>
          </a:p>
        </p:txBody>
      </p:sp>
      <p:sp>
        <p:nvSpPr>
          <p:cNvPr id="13" name="ZoneTexte 12">
            <a:extLst>
              <a:ext uri="{FF2B5EF4-FFF2-40B4-BE49-F238E27FC236}">
                <a16:creationId xmlns:a16="http://schemas.microsoft.com/office/drawing/2014/main" id="{1EDE4785-ED17-5810-0F8E-0C399E830DB5}"/>
              </a:ext>
            </a:extLst>
          </p:cNvPr>
          <p:cNvSpPr txBox="1"/>
          <p:nvPr/>
        </p:nvSpPr>
        <p:spPr>
          <a:xfrm>
            <a:off x="3779912" y="2780928"/>
            <a:ext cx="648072" cy="253916"/>
          </a:xfrm>
          <a:prstGeom prst="rect">
            <a:avLst/>
          </a:prstGeom>
          <a:noFill/>
        </p:spPr>
        <p:txBody>
          <a:bodyPr wrap="square" rtlCol="0">
            <a:spAutoFit/>
          </a:bodyPr>
          <a:lstStyle/>
          <a:p>
            <a:r>
              <a:rPr lang="fr-FR" sz="1050" b="1" dirty="0"/>
              <a:t>F5PON</a:t>
            </a:r>
          </a:p>
        </p:txBody>
      </p:sp>
      <p:sp>
        <p:nvSpPr>
          <p:cNvPr id="14" name="ZoneTexte 13">
            <a:extLst>
              <a:ext uri="{FF2B5EF4-FFF2-40B4-BE49-F238E27FC236}">
                <a16:creationId xmlns:a16="http://schemas.microsoft.com/office/drawing/2014/main" id="{ACCCDB03-E729-1AC3-4B19-89E46248D1AD}"/>
              </a:ext>
            </a:extLst>
          </p:cNvPr>
          <p:cNvSpPr txBox="1"/>
          <p:nvPr/>
        </p:nvSpPr>
        <p:spPr>
          <a:xfrm>
            <a:off x="4683497" y="4002551"/>
            <a:ext cx="576064" cy="253916"/>
          </a:xfrm>
          <a:prstGeom prst="rect">
            <a:avLst/>
          </a:prstGeom>
          <a:noFill/>
        </p:spPr>
        <p:txBody>
          <a:bodyPr wrap="square" rtlCol="0">
            <a:spAutoFit/>
          </a:bodyPr>
          <a:lstStyle/>
          <a:p>
            <a:r>
              <a:rPr lang="fr-FR" sz="1050" b="1" dirty="0"/>
              <a:t>F1RJC</a:t>
            </a:r>
          </a:p>
        </p:txBody>
      </p:sp>
      <p:sp>
        <p:nvSpPr>
          <p:cNvPr id="15" name="ZoneTexte 14">
            <a:extLst>
              <a:ext uri="{FF2B5EF4-FFF2-40B4-BE49-F238E27FC236}">
                <a16:creationId xmlns:a16="http://schemas.microsoft.com/office/drawing/2014/main" id="{1D858030-1BA2-A069-7B1C-82F702A49B96}"/>
              </a:ext>
            </a:extLst>
          </p:cNvPr>
          <p:cNvSpPr txBox="1"/>
          <p:nvPr/>
        </p:nvSpPr>
        <p:spPr>
          <a:xfrm>
            <a:off x="3419872" y="4331156"/>
            <a:ext cx="576064" cy="253916"/>
          </a:xfrm>
          <a:prstGeom prst="rect">
            <a:avLst/>
          </a:prstGeom>
          <a:noFill/>
        </p:spPr>
        <p:txBody>
          <a:bodyPr wrap="square" rtlCol="0">
            <a:spAutoFit/>
          </a:bodyPr>
          <a:lstStyle/>
          <a:p>
            <a:r>
              <a:rPr lang="fr-FR" sz="1050" b="1" dirty="0"/>
              <a:t>F1ZLF</a:t>
            </a:r>
          </a:p>
        </p:txBody>
      </p:sp>
      <p:sp>
        <p:nvSpPr>
          <p:cNvPr id="16" name="ZoneTexte 15">
            <a:extLst>
              <a:ext uri="{FF2B5EF4-FFF2-40B4-BE49-F238E27FC236}">
                <a16:creationId xmlns:a16="http://schemas.microsoft.com/office/drawing/2014/main" id="{5FB536E2-B027-4BCA-0CB6-5E390086BF3D}"/>
              </a:ext>
            </a:extLst>
          </p:cNvPr>
          <p:cNvSpPr txBox="1"/>
          <p:nvPr/>
        </p:nvSpPr>
        <p:spPr>
          <a:xfrm>
            <a:off x="2987824" y="4432627"/>
            <a:ext cx="648072" cy="253916"/>
          </a:xfrm>
          <a:prstGeom prst="rect">
            <a:avLst/>
          </a:prstGeom>
          <a:noFill/>
        </p:spPr>
        <p:txBody>
          <a:bodyPr wrap="square" rtlCol="0">
            <a:spAutoFit/>
          </a:bodyPr>
          <a:lstStyle/>
          <a:p>
            <a:r>
              <a:rPr lang="fr-FR" sz="1050" b="1" dirty="0"/>
              <a:t>F6KPW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594A9-EC59-9E90-2F7C-BEBB7D9E0BE4}"/>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2B49705D-C3C4-7F45-BE67-7C315D1F8205}"/>
              </a:ext>
            </a:extLst>
          </p:cNvPr>
          <p:cNvSpPr>
            <a:spLocks noGrp="1"/>
          </p:cNvSpPr>
          <p:nvPr>
            <p:ph type="title"/>
          </p:nvPr>
        </p:nvSpPr>
        <p:spPr>
          <a:xfrm>
            <a:off x="2339752" y="274638"/>
            <a:ext cx="6347048" cy="922114"/>
          </a:xfrm>
        </p:spPr>
        <p:txBody>
          <a:bodyPr>
            <a:normAutofit fontScale="90000"/>
          </a:bodyPr>
          <a:lstStyle/>
          <a:p>
            <a:r>
              <a:rPr lang="fr-FR" dirty="0"/>
              <a:t>Si tous les gars de la Gironde</a:t>
            </a:r>
          </a:p>
        </p:txBody>
      </p:sp>
      <p:sp>
        <p:nvSpPr>
          <p:cNvPr id="7" name="Espace réservé du contenu 6">
            <a:extLst>
              <a:ext uri="{FF2B5EF4-FFF2-40B4-BE49-F238E27FC236}">
                <a16:creationId xmlns:a16="http://schemas.microsoft.com/office/drawing/2014/main" id="{0DDFD73E-D1A7-AC05-0C32-BB2173188407}"/>
              </a:ext>
            </a:extLst>
          </p:cNvPr>
          <p:cNvSpPr>
            <a:spLocks noGrp="1"/>
          </p:cNvSpPr>
          <p:nvPr>
            <p:ph sz="quarter" idx="1"/>
          </p:nvPr>
        </p:nvSpPr>
        <p:spPr>
          <a:xfrm>
            <a:off x="457200" y="2132856"/>
            <a:ext cx="8229600" cy="3993307"/>
          </a:xfrm>
        </p:spPr>
        <p:txBody>
          <a:bodyPr>
            <a:normAutofit/>
          </a:bodyPr>
          <a:lstStyle/>
          <a:p>
            <a:pPr>
              <a:buNone/>
            </a:pPr>
            <a:r>
              <a:rPr lang="fr-FR" sz="2800" dirty="0">
                <a:latin typeface="Calibri" panose="020F0502020204030204" pitchFamily="34" charset="0"/>
                <a:cs typeface="Calibri" panose="020F0502020204030204" pitchFamily="34" charset="0"/>
              </a:rPr>
              <a:t>	</a:t>
            </a:r>
          </a:p>
        </p:txBody>
      </p:sp>
      <p:pic>
        <p:nvPicPr>
          <p:cNvPr id="5" name="Image 4" descr="F6KPW_LOGO.png">
            <a:extLst>
              <a:ext uri="{FF2B5EF4-FFF2-40B4-BE49-F238E27FC236}">
                <a16:creationId xmlns:a16="http://schemas.microsoft.com/office/drawing/2014/main" id="{0ACF7AB2-01BA-1E56-168F-409008D60E50}"/>
              </a:ext>
            </a:extLst>
          </p:cNvPr>
          <p:cNvPicPr>
            <a:picLocks noChangeAspect="1"/>
          </p:cNvPicPr>
          <p:nvPr/>
        </p:nvPicPr>
        <p:blipFill>
          <a:blip r:embed="rId2" cstate="print"/>
          <a:stretch>
            <a:fillRect/>
          </a:stretch>
        </p:blipFill>
        <p:spPr>
          <a:xfrm>
            <a:off x="755576" y="188640"/>
            <a:ext cx="1440160" cy="1440160"/>
          </a:xfrm>
          <a:prstGeom prst="rect">
            <a:avLst/>
          </a:prstGeom>
        </p:spPr>
      </p:pic>
      <p:sp>
        <p:nvSpPr>
          <p:cNvPr id="2" name="Espace réservé du numéro de diapositive 1">
            <a:extLst>
              <a:ext uri="{FF2B5EF4-FFF2-40B4-BE49-F238E27FC236}">
                <a16:creationId xmlns:a16="http://schemas.microsoft.com/office/drawing/2014/main" id="{858B95BF-FD56-8A7F-6C14-24A84FDB183C}"/>
              </a:ext>
            </a:extLst>
          </p:cNvPr>
          <p:cNvSpPr>
            <a:spLocks noGrp="1"/>
          </p:cNvSpPr>
          <p:nvPr>
            <p:ph type="sldNum" sz="quarter" idx="12"/>
          </p:nvPr>
        </p:nvSpPr>
        <p:spPr/>
        <p:txBody>
          <a:bodyPr>
            <a:normAutofit fontScale="85000" lnSpcReduction="20000"/>
          </a:bodyPr>
          <a:lstStyle/>
          <a:p>
            <a:fld id="{D117A0D8-CAF2-4A0F-ADDB-860137A40BA1}" type="slidenum">
              <a:rPr lang="fr-FR" smtClean="0"/>
              <a:pPr/>
              <a:t>5</a:t>
            </a:fld>
            <a:endParaRPr lang="fr-FR"/>
          </a:p>
        </p:txBody>
      </p:sp>
      <p:sp>
        <p:nvSpPr>
          <p:cNvPr id="9" name="ZoneTexte 8">
            <a:extLst>
              <a:ext uri="{FF2B5EF4-FFF2-40B4-BE49-F238E27FC236}">
                <a16:creationId xmlns:a16="http://schemas.microsoft.com/office/drawing/2014/main" id="{F0084A03-9490-AF24-8681-982F6579C69E}"/>
              </a:ext>
            </a:extLst>
          </p:cNvPr>
          <p:cNvSpPr txBox="1"/>
          <p:nvPr/>
        </p:nvSpPr>
        <p:spPr>
          <a:xfrm>
            <a:off x="1554846" y="5077845"/>
            <a:ext cx="640890" cy="253916"/>
          </a:xfrm>
          <a:prstGeom prst="rect">
            <a:avLst/>
          </a:prstGeom>
          <a:noFill/>
        </p:spPr>
        <p:txBody>
          <a:bodyPr wrap="square" rtlCol="0">
            <a:spAutoFit/>
          </a:bodyPr>
          <a:lstStyle/>
          <a:p>
            <a:r>
              <a:rPr lang="fr-FR" sz="1050" b="1" dirty="0"/>
              <a:t>F1ZIG-T</a:t>
            </a:r>
          </a:p>
        </p:txBody>
      </p:sp>
      <p:sp>
        <p:nvSpPr>
          <p:cNvPr id="10" name="ZoneTexte 9">
            <a:extLst>
              <a:ext uri="{FF2B5EF4-FFF2-40B4-BE49-F238E27FC236}">
                <a16:creationId xmlns:a16="http://schemas.microsoft.com/office/drawing/2014/main" id="{F310DA44-CD8E-EBB3-92E8-2C5EA239F6A0}"/>
              </a:ext>
            </a:extLst>
          </p:cNvPr>
          <p:cNvSpPr txBox="1"/>
          <p:nvPr/>
        </p:nvSpPr>
        <p:spPr>
          <a:xfrm>
            <a:off x="1527371" y="3014395"/>
            <a:ext cx="668365" cy="253916"/>
          </a:xfrm>
          <a:prstGeom prst="rect">
            <a:avLst/>
          </a:prstGeom>
          <a:noFill/>
        </p:spPr>
        <p:txBody>
          <a:bodyPr wrap="square" rtlCol="0">
            <a:spAutoFit/>
          </a:bodyPr>
          <a:lstStyle/>
          <a:p>
            <a:r>
              <a:rPr lang="fr-FR" sz="1050" b="1" dirty="0"/>
              <a:t>F5LCT-T</a:t>
            </a:r>
          </a:p>
        </p:txBody>
      </p:sp>
      <p:sp>
        <p:nvSpPr>
          <p:cNvPr id="12" name="ZoneTexte 11">
            <a:extLst>
              <a:ext uri="{FF2B5EF4-FFF2-40B4-BE49-F238E27FC236}">
                <a16:creationId xmlns:a16="http://schemas.microsoft.com/office/drawing/2014/main" id="{35266D36-D810-D6B6-9D6C-BEF070F62D3C}"/>
              </a:ext>
            </a:extLst>
          </p:cNvPr>
          <p:cNvSpPr txBox="1"/>
          <p:nvPr/>
        </p:nvSpPr>
        <p:spPr>
          <a:xfrm>
            <a:off x="6721320" y="5036089"/>
            <a:ext cx="706555" cy="253916"/>
          </a:xfrm>
          <a:prstGeom prst="rect">
            <a:avLst/>
          </a:prstGeom>
          <a:noFill/>
        </p:spPr>
        <p:txBody>
          <a:bodyPr wrap="square" rtlCol="0">
            <a:spAutoFit/>
          </a:bodyPr>
          <a:lstStyle/>
          <a:p>
            <a:r>
              <a:rPr lang="fr-FR" sz="1050" b="1" dirty="0"/>
              <a:t>F1ZCW-R</a:t>
            </a:r>
          </a:p>
        </p:txBody>
      </p:sp>
      <p:sp>
        <p:nvSpPr>
          <p:cNvPr id="13" name="ZoneTexte 12">
            <a:extLst>
              <a:ext uri="{FF2B5EF4-FFF2-40B4-BE49-F238E27FC236}">
                <a16:creationId xmlns:a16="http://schemas.microsoft.com/office/drawing/2014/main" id="{46807E8D-2468-69AF-6CFE-8F5207D3CB1D}"/>
              </a:ext>
            </a:extLst>
          </p:cNvPr>
          <p:cNvSpPr txBox="1"/>
          <p:nvPr/>
        </p:nvSpPr>
        <p:spPr>
          <a:xfrm>
            <a:off x="4369516" y="1539500"/>
            <a:ext cx="718364" cy="253916"/>
          </a:xfrm>
          <a:prstGeom prst="rect">
            <a:avLst/>
          </a:prstGeom>
          <a:noFill/>
        </p:spPr>
        <p:txBody>
          <a:bodyPr wrap="square" rtlCol="0">
            <a:spAutoFit/>
          </a:bodyPr>
          <a:lstStyle/>
          <a:p>
            <a:r>
              <a:rPr lang="fr-FR" sz="1050" b="1" dirty="0"/>
              <a:t>F5PON-P</a:t>
            </a:r>
          </a:p>
        </p:txBody>
      </p:sp>
      <p:sp>
        <p:nvSpPr>
          <p:cNvPr id="14" name="ZoneTexte 13">
            <a:extLst>
              <a:ext uri="{FF2B5EF4-FFF2-40B4-BE49-F238E27FC236}">
                <a16:creationId xmlns:a16="http://schemas.microsoft.com/office/drawing/2014/main" id="{24A14BFF-B1EF-F38D-FE14-E835F3E7153A}"/>
              </a:ext>
            </a:extLst>
          </p:cNvPr>
          <p:cNvSpPr txBox="1"/>
          <p:nvPr/>
        </p:nvSpPr>
        <p:spPr>
          <a:xfrm>
            <a:off x="6814404" y="3104809"/>
            <a:ext cx="708803" cy="253916"/>
          </a:xfrm>
          <a:prstGeom prst="rect">
            <a:avLst/>
          </a:prstGeom>
          <a:noFill/>
        </p:spPr>
        <p:txBody>
          <a:bodyPr wrap="square" rtlCol="0">
            <a:spAutoFit/>
          </a:bodyPr>
          <a:lstStyle/>
          <a:p>
            <a:r>
              <a:rPr lang="fr-FR" sz="1050" b="1" dirty="0"/>
              <a:t>F1RJC-P</a:t>
            </a:r>
          </a:p>
        </p:txBody>
      </p:sp>
      <p:sp>
        <p:nvSpPr>
          <p:cNvPr id="16" name="ZoneTexte 15">
            <a:extLst>
              <a:ext uri="{FF2B5EF4-FFF2-40B4-BE49-F238E27FC236}">
                <a16:creationId xmlns:a16="http://schemas.microsoft.com/office/drawing/2014/main" id="{F377A642-3D98-CA04-D47C-364551196C64}"/>
              </a:ext>
            </a:extLst>
          </p:cNvPr>
          <p:cNvSpPr txBox="1"/>
          <p:nvPr/>
        </p:nvSpPr>
        <p:spPr>
          <a:xfrm>
            <a:off x="4340813" y="5737629"/>
            <a:ext cx="747067" cy="253916"/>
          </a:xfrm>
          <a:prstGeom prst="rect">
            <a:avLst/>
          </a:prstGeom>
          <a:noFill/>
        </p:spPr>
        <p:txBody>
          <a:bodyPr wrap="square" rtlCol="0">
            <a:spAutoFit/>
          </a:bodyPr>
          <a:lstStyle/>
          <a:p>
            <a:r>
              <a:rPr lang="fr-FR" sz="1050" b="1" dirty="0"/>
              <a:t>F6KPW-R</a:t>
            </a:r>
          </a:p>
        </p:txBody>
      </p:sp>
      <p:sp>
        <p:nvSpPr>
          <p:cNvPr id="3" name="Ellipse 2">
            <a:extLst>
              <a:ext uri="{FF2B5EF4-FFF2-40B4-BE49-F238E27FC236}">
                <a16:creationId xmlns:a16="http://schemas.microsoft.com/office/drawing/2014/main" id="{0ED5DEB2-A926-205E-82B1-66093BCEADAF}"/>
              </a:ext>
            </a:extLst>
          </p:cNvPr>
          <p:cNvSpPr/>
          <p:nvPr/>
        </p:nvSpPr>
        <p:spPr>
          <a:xfrm>
            <a:off x="3959932" y="2960947"/>
            <a:ext cx="1404156" cy="11685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D22FEC9E-DCC8-7A76-C22F-A352918D1D3D}"/>
              </a:ext>
            </a:extLst>
          </p:cNvPr>
          <p:cNvSpPr txBox="1"/>
          <p:nvPr/>
        </p:nvSpPr>
        <p:spPr>
          <a:xfrm>
            <a:off x="4300540" y="3071022"/>
            <a:ext cx="828092" cy="954107"/>
          </a:xfrm>
          <a:prstGeom prst="rect">
            <a:avLst/>
          </a:prstGeom>
          <a:noFill/>
        </p:spPr>
        <p:txBody>
          <a:bodyPr wrap="square" rtlCol="0">
            <a:spAutoFit/>
          </a:bodyPr>
          <a:lstStyle/>
          <a:p>
            <a:pPr algn="ctr"/>
            <a:r>
              <a:rPr lang="fr-FR" sz="1400" b="1" dirty="0">
                <a:latin typeface="Calibri" panose="020F0502020204030204" pitchFamily="34" charset="0"/>
                <a:cs typeface="Calibri" panose="020F0502020204030204" pitchFamily="34" charset="0"/>
              </a:rPr>
              <a:t>Salon Girondin</a:t>
            </a:r>
          </a:p>
          <a:p>
            <a:pPr algn="ctr"/>
            <a:r>
              <a:rPr lang="fr-FR" sz="1400" b="1" dirty="0">
                <a:latin typeface="Calibri" panose="020F0502020204030204" pitchFamily="34" charset="0"/>
                <a:cs typeface="Calibri" panose="020F0502020204030204" pitchFamily="34" charset="0"/>
              </a:rPr>
              <a:t>DTMF 33</a:t>
            </a:r>
          </a:p>
        </p:txBody>
      </p:sp>
      <p:pic>
        <p:nvPicPr>
          <p:cNvPr id="17" name="Image 16">
            <a:extLst>
              <a:ext uri="{FF2B5EF4-FFF2-40B4-BE49-F238E27FC236}">
                <a16:creationId xmlns:a16="http://schemas.microsoft.com/office/drawing/2014/main" id="{8F255584-EA68-C6B3-E341-8CA64CDCCE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6139" y="4944840"/>
            <a:ext cx="851742" cy="851742"/>
          </a:xfrm>
          <a:prstGeom prst="rect">
            <a:avLst/>
          </a:prstGeom>
        </p:spPr>
      </p:pic>
      <p:pic>
        <p:nvPicPr>
          <p:cNvPr id="18" name="Image 17">
            <a:extLst>
              <a:ext uri="{FF2B5EF4-FFF2-40B4-BE49-F238E27FC236}">
                <a16:creationId xmlns:a16="http://schemas.microsoft.com/office/drawing/2014/main" id="{9CBBDB73-0B18-E1A7-35F6-AECC2155EB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7007" y="2222339"/>
            <a:ext cx="851742" cy="851742"/>
          </a:xfrm>
          <a:prstGeom prst="rect">
            <a:avLst/>
          </a:prstGeom>
        </p:spPr>
      </p:pic>
      <p:pic>
        <p:nvPicPr>
          <p:cNvPr id="19" name="Image 18">
            <a:extLst>
              <a:ext uri="{FF2B5EF4-FFF2-40B4-BE49-F238E27FC236}">
                <a16:creationId xmlns:a16="http://schemas.microsoft.com/office/drawing/2014/main" id="{5555334A-33AA-3DF3-A9E6-31F5EA204B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5272" y="4226103"/>
            <a:ext cx="851742" cy="851742"/>
          </a:xfrm>
          <a:prstGeom prst="rect">
            <a:avLst/>
          </a:prstGeom>
        </p:spPr>
      </p:pic>
      <p:pic>
        <p:nvPicPr>
          <p:cNvPr id="20" name="Image 19">
            <a:extLst>
              <a:ext uri="{FF2B5EF4-FFF2-40B4-BE49-F238E27FC236}">
                <a16:creationId xmlns:a16="http://schemas.microsoft.com/office/drawing/2014/main" id="{3B234764-C154-AEB9-096B-A951EFC85E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1466" y="4230167"/>
            <a:ext cx="851742" cy="851742"/>
          </a:xfrm>
          <a:prstGeom prst="rect">
            <a:avLst/>
          </a:prstGeom>
        </p:spPr>
      </p:pic>
      <p:pic>
        <p:nvPicPr>
          <p:cNvPr id="21" name="Image 20">
            <a:extLst>
              <a:ext uri="{FF2B5EF4-FFF2-40B4-BE49-F238E27FC236}">
                <a16:creationId xmlns:a16="http://schemas.microsoft.com/office/drawing/2014/main" id="{01EAC2B9-9B7A-5BA2-4426-7A7137867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7172" y="1738372"/>
            <a:ext cx="851742" cy="851742"/>
          </a:xfrm>
          <a:prstGeom prst="rect">
            <a:avLst/>
          </a:prstGeom>
        </p:spPr>
      </p:pic>
      <p:pic>
        <p:nvPicPr>
          <p:cNvPr id="22" name="Image 21">
            <a:extLst>
              <a:ext uri="{FF2B5EF4-FFF2-40B4-BE49-F238E27FC236}">
                <a16:creationId xmlns:a16="http://schemas.microsoft.com/office/drawing/2014/main" id="{5B8B274D-4CA3-71AF-BBBD-B4FF098C6F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1466" y="2343133"/>
            <a:ext cx="851742" cy="851742"/>
          </a:xfrm>
          <a:prstGeom prst="rect">
            <a:avLst/>
          </a:prstGeom>
        </p:spPr>
      </p:pic>
      <p:sp>
        <p:nvSpPr>
          <p:cNvPr id="23" name="Flèche : double flèche verticale 22">
            <a:extLst>
              <a:ext uri="{FF2B5EF4-FFF2-40B4-BE49-F238E27FC236}">
                <a16:creationId xmlns:a16="http://schemas.microsoft.com/office/drawing/2014/main" id="{46EF1E92-6526-18E6-AD98-B293E9537950}"/>
              </a:ext>
            </a:extLst>
          </p:cNvPr>
          <p:cNvSpPr/>
          <p:nvPr/>
        </p:nvSpPr>
        <p:spPr>
          <a:xfrm>
            <a:off x="4572000" y="4250111"/>
            <a:ext cx="142586" cy="707488"/>
          </a:xfrm>
          <a:prstGeom prst="up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 double flèche verticale 23">
            <a:extLst>
              <a:ext uri="{FF2B5EF4-FFF2-40B4-BE49-F238E27FC236}">
                <a16:creationId xmlns:a16="http://schemas.microsoft.com/office/drawing/2014/main" id="{476428D7-2363-11D8-31C0-1D7ABAE17F6B}"/>
              </a:ext>
            </a:extLst>
          </p:cNvPr>
          <p:cNvSpPr/>
          <p:nvPr/>
        </p:nvSpPr>
        <p:spPr>
          <a:xfrm>
            <a:off x="4617450" y="2471560"/>
            <a:ext cx="131186" cy="457258"/>
          </a:xfrm>
          <a:prstGeom prst="up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 double flèche verticale 24">
            <a:extLst>
              <a:ext uri="{FF2B5EF4-FFF2-40B4-BE49-F238E27FC236}">
                <a16:creationId xmlns:a16="http://schemas.microsoft.com/office/drawing/2014/main" id="{B98FB334-0CAF-FB8D-6CA0-6C7F1C5818C3}"/>
              </a:ext>
            </a:extLst>
          </p:cNvPr>
          <p:cNvSpPr/>
          <p:nvPr/>
        </p:nvSpPr>
        <p:spPr>
          <a:xfrm rot="6305456">
            <a:off x="2950186" y="2288058"/>
            <a:ext cx="147416" cy="1722836"/>
          </a:xfrm>
          <a:prstGeom prst="up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èche : double flèche verticale 25">
            <a:extLst>
              <a:ext uri="{FF2B5EF4-FFF2-40B4-BE49-F238E27FC236}">
                <a16:creationId xmlns:a16="http://schemas.microsoft.com/office/drawing/2014/main" id="{522BE2FA-EAD6-A913-7A8B-4CF2B0F166C9}"/>
              </a:ext>
            </a:extLst>
          </p:cNvPr>
          <p:cNvSpPr/>
          <p:nvPr/>
        </p:nvSpPr>
        <p:spPr>
          <a:xfrm rot="4226662" flipH="1">
            <a:off x="3023017" y="3420226"/>
            <a:ext cx="152158" cy="1722836"/>
          </a:xfrm>
          <a:prstGeom prst="up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 double flèche verticale 26">
            <a:extLst>
              <a:ext uri="{FF2B5EF4-FFF2-40B4-BE49-F238E27FC236}">
                <a16:creationId xmlns:a16="http://schemas.microsoft.com/office/drawing/2014/main" id="{CB26AB93-7FF5-2CFB-6F61-CA5017F598DE}"/>
              </a:ext>
            </a:extLst>
          </p:cNvPr>
          <p:cNvSpPr/>
          <p:nvPr/>
        </p:nvSpPr>
        <p:spPr>
          <a:xfrm rot="4462765" flipH="1">
            <a:off x="6014805" y="2505852"/>
            <a:ext cx="148882" cy="1271002"/>
          </a:xfrm>
          <a:prstGeom prst="up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 double flèche verticale 27">
            <a:extLst>
              <a:ext uri="{FF2B5EF4-FFF2-40B4-BE49-F238E27FC236}">
                <a16:creationId xmlns:a16="http://schemas.microsoft.com/office/drawing/2014/main" id="{2BE23FD2-4F16-82BB-3B24-574A39725800}"/>
              </a:ext>
            </a:extLst>
          </p:cNvPr>
          <p:cNvSpPr/>
          <p:nvPr/>
        </p:nvSpPr>
        <p:spPr>
          <a:xfrm rot="6807051" flipH="1">
            <a:off x="5889689" y="3647156"/>
            <a:ext cx="148882" cy="1271002"/>
          </a:xfrm>
          <a:prstGeom prst="up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Image 31">
            <a:extLst>
              <a:ext uri="{FF2B5EF4-FFF2-40B4-BE49-F238E27FC236}">
                <a16:creationId xmlns:a16="http://schemas.microsoft.com/office/drawing/2014/main" id="{B226772F-902E-7FCF-F761-93151311669D}"/>
              </a:ext>
            </a:extLst>
          </p:cNvPr>
          <p:cNvPicPr>
            <a:picLocks noChangeAspect="1"/>
          </p:cNvPicPr>
          <p:nvPr/>
        </p:nvPicPr>
        <p:blipFill>
          <a:blip r:embed="rId4"/>
          <a:stretch>
            <a:fillRect/>
          </a:stretch>
        </p:blipFill>
        <p:spPr>
          <a:xfrm>
            <a:off x="5934748" y="2584598"/>
            <a:ext cx="288749" cy="462559"/>
          </a:xfrm>
          <a:prstGeom prst="rect">
            <a:avLst/>
          </a:prstGeom>
        </p:spPr>
      </p:pic>
      <p:pic>
        <p:nvPicPr>
          <p:cNvPr id="33" name="Image 32">
            <a:extLst>
              <a:ext uri="{FF2B5EF4-FFF2-40B4-BE49-F238E27FC236}">
                <a16:creationId xmlns:a16="http://schemas.microsoft.com/office/drawing/2014/main" id="{E7854F2C-3A59-8F7D-D8ED-B01D53D52A7E}"/>
              </a:ext>
            </a:extLst>
          </p:cNvPr>
          <p:cNvPicPr>
            <a:picLocks noChangeAspect="1"/>
          </p:cNvPicPr>
          <p:nvPr/>
        </p:nvPicPr>
        <p:blipFill>
          <a:blip r:embed="rId4"/>
          <a:stretch>
            <a:fillRect/>
          </a:stretch>
        </p:blipFill>
        <p:spPr>
          <a:xfrm>
            <a:off x="5985982" y="3778648"/>
            <a:ext cx="288749" cy="462559"/>
          </a:xfrm>
          <a:prstGeom prst="rect">
            <a:avLst/>
          </a:prstGeom>
        </p:spPr>
      </p:pic>
      <p:pic>
        <p:nvPicPr>
          <p:cNvPr id="35" name="Image 34">
            <a:extLst>
              <a:ext uri="{FF2B5EF4-FFF2-40B4-BE49-F238E27FC236}">
                <a16:creationId xmlns:a16="http://schemas.microsoft.com/office/drawing/2014/main" id="{302662FA-A41A-DD2F-5713-5901C521D86E}"/>
              </a:ext>
            </a:extLst>
          </p:cNvPr>
          <p:cNvPicPr>
            <a:picLocks noChangeAspect="1"/>
          </p:cNvPicPr>
          <p:nvPr/>
        </p:nvPicPr>
        <p:blipFill>
          <a:blip r:embed="rId5"/>
          <a:stretch>
            <a:fillRect/>
          </a:stretch>
        </p:blipFill>
        <p:spPr>
          <a:xfrm>
            <a:off x="3786043" y="5910446"/>
            <a:ext cx="1714500" cy="885825"/>
          </a:xfrm>
          <a:prstGeom prst="rect">
            <a:avLst/>
          </a:prstGeom>
        </p:spPr>
      </p:pic>
      <p:pic>
        <p:nvPicPr>
          <p:cNvPr id="38" name="Image 37">
            <a:extLst>
              <a:ext uri="{FF2B5EF4-FFF2-40B4-BE49-F238E27FC236}">
                <a16:creationId xmlns:a16="http://schemas.microsoft.com/office/drawing/2014/main" id="{22F4B0EA-BDFD-7FB8-3FDD-7558C857DCDA}"/>
              </a:ext>
            </a:extLst>
          </p:cNvPr>
          <p:cNvPicPr>
            <a:picLocks noChangeAspect="1"/>
          </p:cNvPicPr>
          <p:nvPr/>
        </p:nvPicPr>
        <p:blipFill>
          <a:blip r:embed="rId6"/>
          <a:stretch>
            <a:fillRect/>
          </a:stretch>
        </p:blipFill>
        <p:spPr>
          <a:xfrm>
            <a:off x="6172784" y="5483491"/>
            <a:ext cx="478359" cy="620095"/>
          </a:xfrm>
          <a:prstGeom prst="rect">
            <a:avLst/>
          </a:prstGeom>
        </p:spPr>
      </p:pic>
      <p:pic>
        <p:nvPicPr>
          <p:cNvPr id="40" name="Image 39">
            <a:extLst>
              <a:ext uri="{FF2B5EF4-FFF2-40B4-BE49-F238E27FC236}">
                <a16:creationId xmlns:a16="http://schemas.microsoft.com/office/drawing/2014/main" id="{006A881D-90F6-C68A-2E06-007E6C3346B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8787" y="5404047"/>
            <a:ext cx="640891" cy="640891"/>
          </a:xfrm>
          <a:prstGeom prst="rect">
            <a:avLst/>
          </a:prstGeom>
        </p:spPr>
      </p:pic>
      <p:sp>
        <p:nvSpPr>
          <p:cNvPr id="8" name="ZoneTexte 7">
            <a:extLst>
              <a:ext uri="{FF2B5EF4-FFF2-40B4-BE49-F238E27FC236}">
                <a16:creationId xmlns:a16="http://schemas.microsoft.com/office/drawing/2014/main" id="{97E5A5C6-DCF5-CEAD-12B5-3D61C3472E4B}"/>
              </a:ext>
            </a:extLst>
          </p:cNvPr>
          <p:cNvSpPr txBox="1"/>
          <p:nvPr/>
        </p:nvSpPr>
        <p:spPr>
          <a:xfrm>
            <a:off x="2504483" y="5983640"/>
            <a:ext cx="640890" cy="253916"/>
          </a:xfrm>
          <a:prstGeom prst="rect">
            <a:avLst/>
          </a:prstGeom>
          <a:noFill/>
        </p:spPr>
        <p:txBody>
          <a:bodyPr wrap="square" rtlCol="0">
            <a:spAutoFit/>
          </a:bodyPr>
          <a:lstStyle/>
          <a:p>
            <a:r>
              <a:rPr lang="fr-FR" sz="1050" b="1" dirty="0"/>
              <a:t>Hotspot</a:t>
            </a:r>
          </a:p>
        </p:txBody>
      </p:sp>
      <p:sp>
        <p:nvSpPr>
          <p:cNvPr id="11" name="ZoneTexte 10">
            <a:extLst>
              <a:ext uri="{FF2B5EF4-FFF2-40B4-BE49-F238E27FC236}">
                <a16:creationId xmlns:a16="http://schemas.microsoft.com/office/drawing/2014/main" id="{A5074F23-5113-248F-118D-BEFC8132A280}"/>
              </a:ext>
            </a:extLst>
          </p:cNvPr>
          <p:cNvSpPr txBox="1"/>
          <p:nvPr/>
        </p:nvSpPr>
        <p:spPr>
          <a:xfrm>
            <a:off x="6132173" y="6067953"/>
            <a:ext cx="640890" cy="253916"/>
          </a:xfrm>
          <a:prstGeom prst="rect">
            <a:avLst/>
          </a:prstGeom>
          <a:noFill/>
        </p:spPr>
        <p:txBody>
          <a:bodyPr wrap="square" rtlCol="0">
            <a:spAutoFit/>
          </a:bodyPr>
          <a:lstStyle/>
          <a:p>
            <a:r>
              <a:rPr lang="fr-FR" sz="1050" b="1" dirty="0"/>
              <a:t>Hotspot</a:t>
            </a:r>
          </a:p>
        </p:txBody>
      </p:sp>
      <p:sp>
        <p:nvSpPr>
          <p:cNvPr id="15" name="Flèche : double flèche verticale 14">
            <a:extLst>
              <a:ext uri="{FF2B5EF4-FFF2-40B4-BE49-F238E27FC236}">
                <a16:creationId xmlns:a16="http://schemas.microsoft.com/office/drawing/2014/main" id="{F7A1B6A8-FDC9-B496-52FB-D88A013FFD0C}"/>
              </a:ext>
            </a:extLst>
          </p:cNvPr>
          <p:cNvSpPr/>
          <p:nvPr/>
        </p:nvSpPr>
        <p:spPr>
          <a:xfrm rot="2797653" flipH="1">
            <a:off x="3593202" y="3983398"/>
            <a:ext cx="152158" cy="1722836"/>
          </a:xfrm>
          <a:prstGeom prst="up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lèche : double flèche verticale 28">
            <a:extLst>
              <a:ext uri="{FF2B5EF4-FFF2-40B4-BE49-F238E27FC236}">
                <a16:creationId xmlns:a16="http://schemas.microsoft.com/office/drawing/2014/main" id="{1530CD05-8714-E377-6240-5FACBE05D11B}"/>
              </a:ext>
            </a:extLst>
          </p:cNvPr>
          <p:cNvSpPr/>
          <p:nvPr/>
        </p:nvSpPr>
        <p:spPr>
          <a:xfrm rot="18714216" flipH="1">
            <a:off x="5535173" y="3960734"/>
            <a:ext cx="152158" cy="1722836"/>
          </a:xfrm>
          <a:prstGeom prst="up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Organigramme : Procédé 38">
            <a:extLst>
              <a:ext uri="{FF2B5EF4-FFF2-40B4-BE49-F238E27FC236}">
                <a16:creationId xmlns:a16="http://schemas.microsoft.com/office/drawing/2014/main" id="{C270648D-473D-BF80-C777-10E1EF9634B8}"/>
              </a:ext>
            </a:extLst>
          </p:cNvPr>
          <p:cNvSpPr/>
          <p:nvPr/>
        </p:nvSpPr>
        <p:spPr>
          <a:xfrm>
            <a:off x="6773063" y="1666611"/>
            <a:ext cx="488419" cy="57915"/>
          </a:xfrm>
          <a:prstGeom prst="flowChartProcess">
            <a:avLst/>
          </a:prstGeom>
          <a:solidFill>
            <a:srgbClr val="FF0000"/>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dirty="0">
              <a:highlight>
                <a:srgbClr val="FF0000"/>
              </a:highlight>
            </a:endParaRPr>
          </a:p>
        </p:txBody>
      </p:sp>
      <p:sp>
        <p:nvSpPr>
          <p:cNvPr id="41" name="Organigramme : Procédé 40">
            <a:extLst>
              <a:ext uri="{FF2B5EF4-FFF2-40B4-BE49-F238E27FC236}">
                <a16:creationId xmlns:a16="http://schemas.microsoft.com/office/drawing/2014/main" id="{1D248FC3-BAD6-6683-2C7B-89D49F07B10C}"/>
              </a:ext>
            </a:extLst>
          </p:cNvPr>
          <p:cNvSpPr/>
          <p:nvPr/>
        </p:nvSpPr>
        <p:spPr>
          <a:xfrm>
            <a:off x="6776040" y="1866845"/>
            <a:ext cx="488419" cy="57915"/>
          </a:xfrm>
          <a:prstGeom prst="flowChartProcess">
            <a:avLst/>
          </a:prstGeom>
          <a:solidFill>
            <a:srgbClr val="00B050"/>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42" name="Organigramme : Procédé 41">
            <a:extLst>
              <a:ext uri="{FF2B5EF4-FFF2-40B4-BE49-F238E27FC236}">
                <a16:creationId xmlns:a16="http://schemas.microsoft.com/office/drawing/2014/main" id="{1A8984D2-80F9-45BC-2E1D-F162918F4835}"/>
              </a:ext>
            </a:extLst>
          </p:cNvPr>
          <p:cNvSpPr/>
          <p:nvPr/>
        </p:nvSpPr>
        <p:spPr>
          <a:xfrm>
            <a:off x="6773063" y="2060555"/>
            <a:ext cx="488419" cy="57915"/>
          </a:xfrm>
          <a:prstGeom prst="flowChartProcess">
            <a:avLst/>
          </a:prstGeom>
          <a:solidFill>
            <a:srgbClr val="FFFF00"/>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43" name="ZoneTexte 42">
            <a:extLst>
              <a:ext uri="{FF2B5EF4-FFF2-40B4-BE49-F238E27FC236}">
                <a16:creationId xmlns:a16="http://schemas.microsoft.com/office/drawing/2014/main" id="{897B22C0-E9E4-7B6D-F5AC-8A0605F19F20}"/>
              </a:ext>
            </a:extLst>
          </p:cNvPr>
          <p:cNvSpPr txBox="1"/>
          <p:nvPr/>
        </p:nvSpPr>
        <p:spPr>
          <a:xfrm>
            <a:off x="7293823" y="1595120"/>
            <a:ext cx="2243707" cy="208195"/>
          </a:xfrm>
          <a:prstGeom prst="rect">
            <a:avLst/>
          </a:prstGeom>
          <a:noFill/>
        </p:spPr>
        <p:txBody>
          <a:bodyPr wrap="square" rtlCol="0" anchor="ctr" anchorCtr="0">
            <a:normAutofit fontScale="85000" lnSpcReduction="20000"/>
          </a:bodyPr>
          <a:lstStyle/>
          <a:p>
            <a:r>
              <a:rPr lang="fr-FR" sz="1100" b="1" dirty="0">
                <a:latin typeface="Calibri" panose="020F0502020204030204" pitchFamily="34" charset="0"/>
                <a:cs typeface="Calibri" panose="020F0502020204030204" pitchFamily="34" charset="0"/>
              </a:rPr>
              <a:t>Fixe sur le salon girondin</a:t>
            </a:r>
          </a:p>
        </p:txBody>
      </p:sp>
      <p:sp>
        <p:nvSpPr>
          <p:cNvPr id="44" name="ZoneTexte 43">
            <a:extLst>
              <a:ext uri="{FF2B5EF4-FFF2-40B4-BE49-F238E27FC236}">
                <a16:creationId xmlns:a16="http://schemas.microsoft.com/office/drawing/2014/main" id="{314392A2-F177-EBBE-17F1-A1330AEF967D}"/>
              </a:ext>
            </a:extLst>
          </p:cNvPr>
          <p:cNvSpPr txBox="1"/>
          <p:nvPr/>
        </p:nvSpPr>
        <p:spPr>
          <a:xfrm>
            <a:off x="7293051" y="1782584"/>
            <a:ext cx="2243707" cy="208195"/>
          </a:xfrm>
          <a:prstGeom prst="rect">
            <a:avLst/>
          </a:prstGeom>
          <a:noFill/>
        </p:spPr>
        <p:txBody>
          <a:bodyPr wrap="square" rtlCol="0" anchor="ctr" anchorCtr="0">
            <a:normAutofit fontScale="85000" lnSpcReduction="20000"/>
          </a:bodyPr>
          <a:lstStyle/>
          <a:p>
            <a:r>
              <a:rPr lang="fr-FR" sz="1100" b="1" dirty="0">
                <a:latin typeface="Calibri" panose="020F0502020204030204" pitchFamily="34" charset="0"/>
                <a:cs typeface="Calibri" panose="020F0502020204030204" pitchFamily="34" charset="0"/>
              </a:rPr>
              <a:t>Multi-réseaux disponible</a:t>
            </a:r>
            <a:endParaRPr lang="fr-FR" sz="1100" dirty="0">
              <a:latin typeface="Calibri" panose="020F0502020204030204" pitchFamily="34" charset="0"/>
              <a:cs typeface="Calibri" panose="020F0502020204030204" pitchFamily="34" charset="0"/>
            </a:endParaRPr>
          </a:p>
        </p:txBody>
      </p:sp>
      <p:sp>
        <p:nvSpPr>
          <p:cNvPr id="45" name="ZoneTexte 44">
            <a:extLst>
              <a:ext uri="{FF2B5EF4-FFF2-40B4-BE49-F238E27FC236}">
                <a16:creationId xmlns:a16="http://schemas.microsoft.com/office/drawing/2014/main" id="{442C9681-7238-9731-4D43-98D874D3096D}"/>
              </a:ext>
            </a:extLst>
          </p:cNvPr>
          <p:cNvSpPr txBox="1"/>
          <p:nvPr/>
        </p:nvSpPr>
        <p:spPr>
          <a:xfrm>
            <a:off x="7293051" y="1991585"/>
            <a:ext cx="2243707" cy="208195"/>
          </a:xfrm>
          <a:prstGeom prst="rect">
            <a:avLst/>
          </a:prstGeom>
          <a:noFill/>
        </p:spPr>
        <p:txBody>
          <a:bodyPr wrap="square" rtlCol="0" anchor="ctr" anchorCtr="0">
            <a:normAutofit fontScale="85000" lnSpcReduction="20000"/>
          </a:bodyPr>
          <a:lstStyle/>
          <a:p>
            <a:r>
              <a:rPr lang="fr-FR" sz="1100" b="1" dirty="0">
                <a:latin typeface="Calibri" panose="020F0502020204030204" pitchFamily="34" charset="0"/>
                <a:cs typeface="Calibri" panose="020F0502020204030204" pitchFamily="34" charset="0"/>
              </a:rPr>
              <a:t>Connexion non encore établie</a:t>
            </a:r>
          </a:p>
        </p:txBody>
      </p:sp>
    </p:spTree>
    <p:extLst>
      <p:ext uri="{BB962C8B-B14F-4D97-AF65-F5344CB8AC3E}">
        <p14:creationId xmlns:p14="http://schemas.microsoft.com/office/powerpoint/2010/main" val="1257603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5B4CD-350B-B6C0-ADBB-47661C701BF7}"/>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BEE539E1-0013-9F3C-2C18-6D4C2C18F4EA}"/>
              </a:ext>
            </a:extLst>
          </p:cNvPr>
          <p:cNvSpPr>
            <a:spLocks noGrp="1"/>
          </p:cNvSpPr>
          <p:nvPr>
            <p:ph type="title"/>
          </p:nvPr>
        </p:nvSpPr>
        <p:spPr>
          <a:xfrm>
            <a:off x="2339752" y="274638"/>
            <a:ext cx="6347048" cy="922114"/>
          </a:xfrm>
        </p:spPr>
        <p:txBody>
          <a:bodyPr>
            <a:normAutofit fontScale="90000"/>
          </a:bodyPr>
          <a:lstStyle/>
          <a:p>
            <a:r>
              <a:rPr lang="fr-FR" dirty="0"/>
              <a:t>Si tous les gars de la Gironde</a:t>
            </a:r>
          </a:p>
        </p:txBody>
      </p:sp>
      <p:sp>
        <p:nvSpPr>
          <p:cNvPr id="7" name="Espace réservé du contenu 6">
            <a:extLst>
              <a:ext uri="{FF2B5EF4-FFF2-40B4-BE49-F238E27FC236}">
                <a16:creationId xmlns:a16="http://schemas.microsoft.com/office/drawing/2014/main" id="{4B7B3C72-7B7E-7575-291E-338B7B049005}"/>
              </a:ext>
            </a:extLst>
          </p:cNvPr>
          <p:cNvSpPr>
            <a:spLocks noGrp="1"/>
          </p:cNvSpPr>
          <p:nvPr>
            <p:ph sz="quarter" idx="1"/>
          </p:nvPr>
        </p:nvSpPr>
        <p:spPr>
          <a:xfrm>
            <a:off x="457200" y="1988840"/>
            <a:ext cx="8363272" cy="4137323"/>
          </a:xfrm>
        </p:spPr>
        <p:txBody>
          <a:bodyPr>
            <a:normAutofit/>
          </a:bodyPr>
          <a:lstStyle/>
          <a:p>
            <a:pPr>
              <a:buNone/>
            </a:pPr>
            <a:r>
              <a:rPr lang="fr-FR" sz="2000" b="1" dirty="0">
                <a:latin typeface="Calibri" panose="020F0502020204030204" pitchFamily="34" charset="0"/>
                <a:cs typeface="Calibri" panose="020F0502020204030204" pitchFamily="34" charset="0"/>
              </a:rPr>
              <a:t>Relais: F6KPW (Duplex)</a:t>
            </a:r>
          </a:p>
          <a:p>
            <a:pPr>
              <a:buNone/>
            </a:pPr>
            <a:endParaRPr lang="fr-FR" sz="2000" b="1" dirty="0">
              <a:latin typeface="Calibri" panose="020F0502020204030204" pitchFamily="34" charset="0"/>
              <a:cs typeface="Calibri" panose="020F0502020204030204" pitchFamily="34" charset="0"/>
            </a:endParaRPr>
          </a:p>
          <a:p>
            <a:pPr>
              <a:buNone/>
            </a:pPr>
            <a:r>
              <a:rPr lang="fr-FR" sz="2000" b="1" dirty="0">
                <a:latin typeface="Calibri" panose="020F0502020204030204" pitchFamily="34" charset="0"/>
                <a:cs typeface="Calibri" panose="020F0502020204030204" pitchFamily="34" charset="0"/>
              </a:rPr>
              <a:t>			</a:t>
            </a:r>
            <a:r>
              <a:rPr lang="fr-FR" sz="2000" dirty="0">
                <a:latin typeface="Calibri" panose="020F0502020204030204" pitchFamily="34" charset="0"/>
                <a:cs typeface="Calibri" panose="020F0502020204030204" pitchFamily="34" charset="0"/>
              </a:rPr>
              <a:t>Fréquence</a:t>
            </a:r>
            <a:r>
              <a:rPr lang="fr-FR" sz="2000" b="1" dirty="0">
                <a:latin typeface="Calibri" panose="020F0502020204030204" pitchFamily="34" charset="0"/>
                <a:cs typeface="Calibri" panose="020F0502020204030204" pitchFamily="34" charset="0"/>
              </a:rPr>
              <a:t> </a:t>
            </a:r>
            <a:r>
              <a:rPr lang="fr-FR" sz="2000" b="0" i="0" u="none" strike="noStrike" baseline="0" dirty="0">
                <a:solidFill>
                  <a:srgbClr val="000000"/>
                </a:solidFill>
                <a:latin typeface="Calibri" panose="020F0502020204030204" pitchFamily="34" charset="0"/>
              </a:rPr>
              <a:t>d’entrée  : 145,1875 MHz CTCSS: 82.5 Hz</a:t>
            </a:r>
          </a:p>
          <a:p>
            <a:pPr>
              <a:buNone/>
            </a:pPr>
            <a:r>
              <a:rPr lang="fr-FR" sz="2000" b="1" dirty="0">
                <a:latin typeface="Calibri" panose="020F0502020204030204" pitchFamily="34" charset="0"/>
                <a:cs typeface="Calibri" panose="020F0502020204030204" pitchFamily="34" charset="0"/>
              </a:rPr>
              <a:t>			</a:t>
            </a:r>
            <a:r>
              <a:rPr lang="fr-FR" sz="2000" dirty="0">
                <a:latin typeface="Calibri" panose="020F0502020204030204" pitchFamily="34" charset="0"/>
                <a:cs typeface="Calibri" panose="020F0502020204030204" pitchFamily="34" charset="0"/>
              </a:rPr>
              <a:t>Fréquence</a:t>
            </a:r>
            <a:r>
              <a:rPr lang="fr-FR" sz="2000" b="1" dirty="0">
                <a:latin typeface="Calibri" panose="020F0502020204030204" pitchFamily="34" charset="0"/>
                <a:cs typeface="Calibri" panose="020F0502020204030204" pitchFamily="34" charset="0"/>
              </a:rPr>
              <a:t> </a:t>
            </a:r>
            <a:r>
              <a:rPr lang="fr-FR" sz="2000" b="0" i="0" u="none" strike="noStrike" baseline="0" dirty="0">
                <a:solidFill>
                  <a:srgbClr val="000000"/>
                </a:solidFill>
                <a:latin typeface="Calibri" panose="020F0502020204030204" pitchFamily="34" charset="0"/>
              </a:rPr>
              <a:t>de sortie : 145,7875 MHz CTCSS: 82.5 Hz (25 w)</a:t>
            </a:r>
          </a:p>
          <a:p>
            <a:pPr>
              <a:buNone/>
            </a:pPr>
            <a:r>
              <a:rPr lang="fr-FR" sz="2000" dirty="0">
                <a:solidFill>
                  <a:srgbClr val="000000"/>
                </a:solidFill>
                <a:latin typeface="Calibri" panose="020F0502020204030204" pitchFamily="34" charset="0"/>
                <a:cs typeface="Calibri" panose="020F0502020204030204" pitchFamily="34" charset="0"/>
              </a:rPr>
              <a:t>			</a:t>
            </a:r>
            <a:r>
              <a:rPr lang="fr-FR" sz="2000" b="1" dirty="0">
                <a:latin typeface="Calibri" panose="020F0502020204030204" pitchFamily="34" charset="0"/>
                <a:cs typeface="Calibri" panose="020F0502020204030204" pitchFamily="34" charset="0"/>
              </a:rPr>
              <a:t>		</a:t>
            </a:r>
          </a:p>
          <a:p>
            <a:pPr>
              <a:buNone/>
            </a:pPr>
            <a:r>
              <a:rPr lang="fr-FR" sz="2000" b="1" dirty="0">
                <a:latin typeface="Calibri" panose="020F0502020204030204" pitchFamily="34" charset="0"/>
                <a:cs typeface="Calibri" panose="020F0502020204030204" pitchFamily="34" charset="0"/>
              </a:rPr>
              <a:t>		</a:t>
            </a:r>
          </a:p>
          <a:p>
            <a:pPr>
              <a:buNone/>
            </a:pPr>
            <a:r>
              <a:rPr lang="fr-FR" sz="2000" b="1" dirty="0">
                <a:latin typeface="Calibri" panose="020F0502020204030204" pitchFamily="34" charset="0"/>
                <a:cs typeface="Calibri" panose="020F0502020204030204" pitchFamily="34" charset="0"/>
              </a:rPr>
              <a:t>			Le relais F6KPW est connecté uniquement sur le salon 		Girondin</a:t>
            </a:r>
            <a:br>
              <a:rPr lang="fr-FR" sz="2000" b="1" dirty="0">
                <a:latin typeface="Calibri" panose="020F0502020204030204" pitchFamily="34" charset="0"/>
                <a:cs typeface="Calibri" panose="020F0502020204030204" pitchFamily="34" charset="0"/>
              </a:rPr>
            </a:br>
            <a:br>
              <a:rPr lang="fr-FR" sz="2000" b="1" dirty="0">
                <a:latin typeface="Calibri" panose="020F0502020204030204" pitchFamily="34" charset="0"/>
                <a:cs typeface="Calibri" panose="020F0502020204030204" pitchFamily="34" charset="0"/>
              </a:rPr>
            </a:br>
            <a:r>
              <a:rPr lang="fr-FR" sz="2000" b="1" dirty="0">
                <a:latin typeface="Calibri" panose="020F0502020204030204" pitchFamily="34" charset="0"/>
                <a:cs typeface="Calibri" panose="020F0502020204030204" pitchFamily="34" charset="0"/>
              </a:rPr>
              <a:t>	</a:t>
            </a:r>
            <a:r>
              <a:rPr lang="fr-FR" sz="2000" dirty="0">
                <a:solidFill>
                  <a:srgbClr val="000000"/>
                </a:solidFill>
                <a:latin typeface="Calibri" panose="020F0502020204030204" pitchFamily="34" charset="0"/>
                <a:cs typeface="Calibri" panose="020F0502020204030204" pitchFamily="34" charset="0"/>
              </a:rPr>
              <a:t> 	Dashboard : </a:t>
            </a:r>
            <a:r>
              <a:rPr lang="fr-FR" sz="2000" b="0" i="0" u="none" strike="noStrike" baseline="0" dirty="0">
                <a:solidFill>
                  <a:srgbClr val="F7B615"/>
                </a:solidFill>
                <a:latin typeface="Calibri" panose="020F0502020204030204" pitchFamily="34" charset="0"/>
              </a:rPr>
              <a:t>radio.f6kpw.fr:81</a:t>
            </a:r>
          </a:p>
        </p:txBody>
      </p:sp>
      <p:pic>
        <p:nvPicPr>
          <p:cNvPr id="5" name="Image 4" descr="F6KPW_LOGO.png">
            <a:extLst>
              <a:ext uri="{FF2B5EF4-FFF2-40B4-BE49-F238E27FC236}">
                <a16:creationId xmlns:a16="http://schemas.microsoft.com/office/drawing/2014/main" id="{3ECA9896-CD3C-E1DF-6924-208EE473192A}"/>
              </a:ext>
            </a:extLst>
          </p:cNvPr>
          <p:cNvPicPr>
            <a:picLocks noChangeAspect="1"/>
          </p:cNvPicPr>
          <p:nvPr/>
        </p:nvPicPr>
        <p:blipFill>
          <a:blip r:embed="rId2" cstate="print"/>
          <a:stretch>
            <a:fillRect/>
          </a:stretch>
        </p:blipFill>
        <p:spPr>
          <a:xfrm>
            <a:off x="755576" y="188640"/>
            <a:ext cx="1440160" cy="1440160"/>
          </a:xfrm>
          <a:prstGeom prst="rect">
            <a:avLst/>
          </a:prstGeom>
        </p:spPr>
      </p:pic>
      <p:sp>
        <p:nvSpPr>
          <p:cNvPr id="2" name="Espace réservé du numéro de diapositive 1">
            <a:extLst>
              <a:ext uri="{FF2B5EF4-FFF2-40B4-BE49-F238E27FC236}">
                <a16:creationId xmlns:a16="http://schemas.microsoft.com/office/drawing/2014/main" id="{E78BE058-A8E4-09B6-2C99-0A23986467C6}"/>
              </a:ext>
            </a:extLst>
          </p:cNvPr>
          <p:cNvSpPr>
            <a:spLocks noGrp="1"/>
          </p:cNvSpPr>
          <p:nvPr>
            <p:ph type="sldNum" sz="quarter" idx="12"/>
          </p:nvPr>
        </p:nvSpPr>
        <p:spPr/>
        <p:txBody>
          <a:bodyPr>
            <a:normAutofit fontScale="85000" lnSpcReduction="20000"/>
          </a:bodyPr>
          <a:lstStyle/>
          <a:p>
            <a:fld id="{D117A0D8-CAF2-4A0F-ADDB-860137A40BA1}" type="slidenum">
              <a:rPr lang="fr-FR" smtClean="0"/>
              <a:pPr/>
              <a:t>6</a:t>
            </a:fld>
            <a:endParaRPr lang="fr-FR"/>
          </a:p>
        </p:txBody>
      </p:sp>
    </p:spTree>
    <p:extLst>
      <p:ext uri="{BB962C8B-B14F-4D97-AF65-F5344CB8AC3E}">
        <p14:creationId xmlns:p14="http://schemas.microsoft.com/office/powerpoint/2010/main" val="2834891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BCED9-F014-1106-54EB-41725947DE39}"/>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68C728EB-7078-794E-4C16-F2644771C853}"/>
              </a:ext>
            </a:extLst>
          </p:cNvPr>
          <p:cNvSpPr>
            <a:spLocks noGrp="1"/>
          </p:cNvSpPr>
          <p:nvPr>
            <p:ph type="title"/>
          </p:nvPr>
        </p:nvSpPr>
        <p:spPr>
          <a:xfrm>
            <a:off x="2339752" y="274638"/>
            <a:ext cx="6347048" cy="922114"/>
          </a:xfrm>
        </p:spPr>
        <p:txBody>
          <a:bodyPr>
            <a:normAutofit fontScale="90000"/>
          </a:bodyPr>
          <a:lstStyle/>
          <a:p>
            <a:r>
              <a:rPr lang="fr-FR" dirty="0"/>
              <a:t>Si tous les gars de la Gironde</a:t>
            </a:r>
          </a:p>
        </p:txBody>
      </p:sp>
      <p:sp>
        <p:nvSpPr>
          <p:cNvPr id="7" name="Espace réservé du contenu 6">
            <a:extLst>
              <a:ext uri="{FF2B5EF4-FFF2-40B4-BE49-F238E27FC236}">
                <a16:creationId xmlns:a16="http://schemas.microsoft.com/office/drawing/2014/main" id="{E860EB7C-B05F-F34E-7A83-C680865F7908}"/>
              </a:ext>
            </a:extLst>
          </p:cNvPr>
          <p:cNvSpPr>
            <a:spLocks noGrp="1"/>
          </p:cNvSpPr>
          <p:nvPr>
            <p:ph sz="quarter" idx="1"/>
          </p:nvPr>
        </p:nvSpPr>
        <p:spPr>
          <a:xfrm>
            <a:off x="457200" y="1988840"/>
            <a:ext cx="8363272" cy="4594522"/>
          </a:xfrm>
        </p:spPr>
        <p:txBody>
          <a:bodyPr>
            <a:normAutofit fontScale="70000" lnSpcReduction="20000"/>
          </a:bodyPr>
          <a:lstStyle/>
          <a:p>
            <a:pPr>
              <a:buNone/>
            </a:pPr>
            <a:r>
              <a:rPr lang="fr-FR" sz="3200" b="1" dirty="0">
                <a:latin typeface="Calibri" panose="020F0502020204030204" pitchFamily="34" charset="0"/>
                <a:cs typeface="Calibri" panose="020F0502020204030204" pitchFamily="34" charset="0"/>
              </a:rPr>
              <a:t>Relais: </a:t>
            </a:r>
            <a:r>
              <a:rPr lang="fr-FR" sz="2800" b="1" dirty="0">
                <a:latin typeface="Calibri" panose="020F0502020204030204" pitchFamily="34" charset="0"/>
                <a:cs typeface="Calibri" panose="020F0502020204030204" pitchFamily="34" charset="0"/>
              </a:rPr>
              <a:t>F1ZIG (transparent)</a:t>
            </a:r>
          </a:p>
          <a:p>
            <a:pPr>
              <a:buNone/>
            </a:pPr>
            <a:br>
              <a:rPr lang="fr-FR" sz="3200" dirty="0">
                <a:latin typeface="Calibri" panose="020F0502020204030204" pitchFamily="34" charset="0"/>
                <a:cs typeface="Calibri" panose="020F0502020204030204" pitchFamily="34" charset="0"/>
              </a:rPr>
            </a:br>
            <a:r>
              <a:rPr lang="fr-FR" sz="3200" dirty="0">
                <a:latin typeface="Calibri" panose="020F0502020204030204" pitchFamily="34" charset="0"/>
                <a:cs typeface="Calibri" panose="020F0502020204030204" pitchFamily="34" charset="0"/>
              </a:rPr>
              <a:t>		</a:t>
            </a:r>
            <a:r>
              <a:rPr lang="fr-FR" sz="2800" dirty="0">
                <a:latin typeface="Calibri" panose="020F0502020204030204" pitchFamily="34" charset="0"/>
                <a:cs typeface="Calibri" panose="020F0502020204030204" pitchFamily="34" charset="0"/>
              </a:rPr>
              <a:t>Fréquence</a:t>
            </a:r>
            <a:r>
              <a:rPr lang="fr-FR" sz="2800" b="1" dirty="0">
                <a:latin typeface="Calibri" panose="020F0502020204030204" pitchFamily="34" charset="0"/>
                <a:cs typeface="Calibri" panose="020F0502020204030204" pitchFamily="34" charset="0"/>
              </a:rPr>
              <a:t> </a:t>
            </a:r>
            <a:r>
              <a:rPr lang="fr-FR" sz="2800" b="0" i="0" u="none" strike="noStrike" baseline="0" dirty="0">
                <a:solidFill>
                  <a:srgbClr val="000000"/>
                </a:solidFill>
                <a:latin typeface="Calibri" panose="020F0502020204030204" pitchFamily="34" charset="0"/>
              </a:rPr>
              <a:t>UHF  : </a:t>
            </a:r>
            <a:r>
              <a:rPr lang="fr-FR" sz="2800" b="0" i="0" u="none" strike="noStrike" baseline="0" dirty="0">
                <a:solidFill>
                  <a:srgbClr val="000000"/>
                </a:solidFill>
                <a:latin typeface="Calibri" panose="020F0502020204030204" pitchFamily="34" charset="0"/>
                <a:cs typeface="Calibri" panose="020F0502020204030204" pitchFamily="34" charset="0"/>
              </a:rPr>
              <a:t>432.650 </a:t>
            </a:r>
            <a:r>
              <a:rPr lang="fr-FR" sz="2800" b="0" i="0" u="none" strike="noStrike" baseline="0" dirty="0">
                <a:solidFill>
                  <a:srgbClr val="000000"/>
                </a:solidFill>
                <a:latin typeface="Calibri" panose="020F0502020204030204" pitchFamily="34" charset="0"/>
              </a:rPr>
              <a:t>MHz CTCSS: 82.5 Hz (25w)</a:t>
            </a:r>
          </a:p>
          <a:p>
            <a:pPr>
              <a:buNone/>
            </a:pPr>
            <a:r>
              <a:rPr lang="fr-FR" sz="2800" b="1" dirty="0">
                <a:latin typeface="Calibri" panose="020F0502020204030204" pitchFamily="34" charset="0"/>
                <a:cs typeface="Calibri" panose="020F0502020204030204" pitchFamily="34" charset="0"/>
              </a:rPr>
              <a:t>			</a:t>
            </a:r>
            <a:r>
              <a:rPr lang="fr-FR" sz="2800" dirty="0">
                <a:latin typeface="Calibri" panose="020F0502020204030204" pitchFamily="34" charset="0"/>
                <a:cs typeface="Calibri" panose="020F0502020204030204" pitchFamily="34" charset="0"/>
              </a:rPr>
              <a:t>Fréquence</a:t>
            </a:r>
            <a:r>
              <a:rPr lang="fr-FR" sz="2800" b="1" dirty="0">
                <a:latin typeface="Calibri" panose="020F0502020204030204" pitchFamily="34" charset="0"/>
                <a:cs typeface="Calibri" panose="020F0502020204030204" pitchFamily="34" charset="0"/>
              </a:rPr>
              <a:t> </a:t>
            </a:r>
            <a:r>
              <a:rPr lang="fr-FR" sz="2800" b="0" i="0" u="none" strike="noStrike" baseline="0" dirty="0">
                <a:solidFill>
                  <a:srgbClr val="000000"/>
                </a:solidFill>
                <a:latin typeface="Calibri" panose="020F0502020204030204" pitchFamily="34" charset="0"/>
              </a:rPr>
              <a:t>de VHF : </a:t>
            </a:r>
            <a:r>
              <a:rPr lang="fr-FR" sz="2800" i="0" u="none" strike="noStrike" baseline="0" dirty="0">
                <a:solidFill>
                  <a:srgbClr val="000000"/>
                </a:solidFill>
                <a:latin typeface="Calibri" panose="020F0502020204030204" pitchFamily="34" charset="0"/>
                <a:cs typeface="Calibri" panose="020F0502020204030204" pitchFamily="34" charset="0"/>
              </a:rPr>
              <a:t>145.3375 </a:t>
            </a:r>
            <a:r>
              <a:rPr lang="fr-FR" sz="2800" b="0" i="0" u="none" strike="noStrike" baseline="0" dirty="0">
                <a:solidFill>
                  <a:srgbClr val="000000"/>
                </a:solidFill>
                <a:latin typeface="Calibri" panose="020F0502020204030204" pitchFamily="34" charset="0"/>
              </a:rPr>
              <a:t>Mhz CTCSS: 82.5 Hz (25W)</a:t>
            </a:r>
          </a:p>
          <a:p>
            <a:pPr>
              <a:buNone/>
            </a:pPr>
            <a:r>
              <a:rPr lang="fr-FR" sz="2800" dirty="0">
                <a:latin typeface="Calibri" panose="020F0502020204030204" pitchFamily="34" charset="0"/>
                <a:cs typeface="Calibri" panose="020F0502020204030204" pitchFamily="34" charset="0"/>
              </a:rPr>
              <a:t>		</a:t>
            </a:r>
            <a:br>
              <a:rPr lang="fr-FR" sz="2800" dirty="0">
                <a:latin typeface="Calibri" panose="020F0502020204030204" pitchFamily="34" charset="0"/>
                <a:cs typeface="Calibri" panose="020F0502020204030204" pitchFamily="34" charset="0"/>
              </a:rPr>
            </a:br>
            <a:r>
              <a:rPr lang="fr-FR" sz="2800" dirty="0">
                <a:latin typeface="Calibri" panose="020F0502020204030204" pitchFamily="34" charset="0"/>
                <a:cs typeface="Calibri" panose="020F0502020204030204" pitchFamily="34" charset="0"/>
              </a:rPr>
              <a:t>	</a:t>
            </a:r>
            <a:r>
              <a:rPr lang="fr-FR" sz="2800" b="1" dirty="0">
                <a:latin typeface="Calibri" panose="020F0502020204030204" pitchFamily="34" charset="0"/>
                <a:cs typeface="Calibri" panose="020F0502020204030204" pitchFamily="34" charset="0"/>
              </a:rPr>
              <a:t>Code DTMF possible</a:t>
            </a:r>
            <a:br>
              <a:rPr lang="fr-FR" sz="2800" b="1" dirty="0">
                <a:latin typeface="Calibri" panose="020F0502020204030204" pitchFamily="34" charset="0"/>
                <a:cs typeface="Calibri" panose="020F0502020204030204" pitchFamily="34" charset="0"/>
              </a:rPr>
            </a:br>
            <a:endParaRPr lang="fr-FR" sz="2800" b="1" dirty="0">
              <a:latin typeface="Calibri" panose="020F0502020204030204" pitchFamily="34" charset="0"/>
              <a:cs typeface="Calibri" panose="020F0502020204030204" pitchFamily="34" charset="0"/>
            </a:endParaRPr>
          </a:p>
          <a:p>
            <a:pPr>
              <a:buNone/>
            </a:pPr>
            <a:r>
              <a:rPr lang="fr-FR" sz="2000" b="1" dirty="0">
                <a:latin typeface="Calibri" panose="020F0502020204030204" pitchFamily="34" charset="0"/>
                <a:cs typeface="Calibri" panose="020F0502020204030204" pitchFamily="34" charset="0"/>
              </a:rPr>
              <a:t>			</a:t>
            </a:r>
            <a:r>
              <a:rPr lang="fr-FR" sz="2800" dirty="0">
                <a:latin typeface="Calibri" panose="020F0502020204030204" pitchFamily="34" charset="0"/>
                <a:cs typeface="Calibri" panose="020F0502020204030204" pitchFamily="34" charset="0"/>
              </a:rPr>
              <a:t>*	Info Relais</a:t>
            </a:r>
            <a:br>
              <a:rPr lang="fr-FR" sz="2800" dirty="0">
                <a:latin typeface="Calibri" panose="020F0502020204030204" pitchFamily="34" charset="0"/>
                <a:cs typeface="Calibri" panose="020F0502020204030204" pitchFamily="34" charset="0"/>
              </a:rPr>
            </a:br>
            <a:r>
              <a:rPr lang="fr-FR" sz="2800" dirty="0">
                <a:latin typeface="Calibri" panose="020F0502020204030204" pitchFamily="34" charset="0"/>
                <a:cs typeface="Calibri" panose="020F0502020204030204" pitchFamily="34" charset="0"/>
              </a:rPr>
              <a:t>		33	Salon Girondin</a:t>
            </a:r>
            <a:br>
              <a:rPr lang="fr-FR" sz="2800" dirty="0">
                <a:latin typeface="Calibri" panose="020F0502020204030204" pitchFamily="34" charset="0"/>
                <a:cs typeface="Calibri" panose="020F0502020204030204" pitchFamily="34" charset="0"/>
              </a:rPr>
            </a:br>
            <a:r>
              <a:rPr lang="fr-FR" sz="2800" dirty="0">
                <a:latin typeface="Calibri" panose="020F0502020204030204" pitchFamily="34" charset="0"/>
                <a:cs typeface="Calibri" panose="020F0502020204030204" pitchFamily="34" charset="0"/>
              </a:rPr>
              <a:t>		49	Réseau Interconnecté du 49</a:t>
            </a:r>
            <a:br>
              <a:rPr lang="fr-FR" sz="2800" dirty="0">
                <a:latin typeface="Calibri" panose="020F0502020204030204" pitchFamily="34" charset="0"/>
                <a:cs typeface="Calibri" panose="020F0502020204030204" pitchFamily="34" charset="0"/>
              </a:rPr>
            </a:br>
            <a:r>
              <a:rPr lang="fr-FR" sz="2800" dirty="0">
                <a:latin typeface="Calibri" panose="020F0502020204030204" pitchFamily="34" charset="0"/>
                <a:cs typeface="Calibri" panose="020F0502020204030204" pitchFamily="34" charset="0"/>
              </a:rPr>
              <a:t>		96	Salon d’appel RRF</a:t>
            </a:r>
            <a:br>
              <a:rPr lang="fr-FR" sz="2800" dirty="0">
                <a:latin typeface="Calibri" panose="020F0502020204030204" pitchFamily="34" charset="0"/>
                <a:cs typeface="Calibri" panose="020F0502020204030204" pitchFamily="34" charset="0"/>
              </a:rPr>
            </a:br>
            <a:r>
              <a:rPr lang="fr-FR" sz="2800" dirty="0">
                <a:latin typeface="Calibri" panose="020F0502020204030204" pitchFamily="34" charset="0"/>
                <a:cs typeface="Calibri" panose="020F0502020204030204" pitchFamily="34" charset="0"/>
              </a:rPr>
              <a:t>		98	</a:t>
            </a:r>
            <a:r>
              <a:rPr lang="fr-FR" sz="2800" dirty="0">
                <a:effectLst/>
                <a:latin typeface="Calibri" panose="020F0502020204030204" pitchFamily="34" charset="0"/>
                <a:ea typeface="Calibri" panose="020F0502020204030204" pitchFamily="34" charset="0"/>
                <a:cs typeface="Times New Roman" panose="02020603050405020304" pitchFamily="18" charset="0"/>
              </a:rPr>
              <a:t>Salon Technique RRF</a:t>
            </a:r>
            <a:br>
              <a:rPr lang="fr-FR" sz="2800" dirty="0">
                <a:effectLst/>
                <a:latin typeface="Calibri" panose="020F0502020204030204" pitchFamily="34" charset="0"/>
                <a:ea typeface="Calibri" panose="020F0502020204030204" pitchFamily="34" charset="0"/>
                <a:cs typeface="Times New Roman" panose="02020603050405020304" pitchFamily="18" charset="0"/>
              </a:rPr>
            </a:br>
            <a:r>
              <a:rPr lang="fr-FR" sz="2800" dirty="0">
                <a:effectLst/>
                <a:latin typeface="Calibri" panose="020F0502020204030204" pitchFamily="34" charset="0"/>
                <a:ea typeface="Calibri" panose="020F0502020204030204" pitchFamily="34" charset="0"/>
                <a:cs typeface="Times New Roman" panose="02020603050405020304" pitchFamily="18" charset="0"/>
              </a:rPr>
              <a:t>		100	Salon Bavardage RRF</a:t>
            </a:r>
            <a:br>
              <a:rPr lang="fr-FR" sz="2800" dirty="0">
                <a:effectLst/>
                <a:latin typeface="Calibri" panose="020F0502020204030204" pitchFamily="34" charset="0"/>
                <a:ea typeface="Calibri" panose="020F0502020204030204" pitchFamily="34" charset="0"/>
                <a:cs typeface="Times New Roman" panose="02020603050405020304" pitchFamily="18" charset="0"/>
              </a:rPr>
            </a:br>
            <a:r>
              <a:rPr lang="fr-FR" sz="2800" dirty="0">
                <a:effectLst/>
                <a:latin typeface="Calibri" panose="020F0502020204030204" pitchFamily="34" charset="0"/>
                <a:ea typeface="Calibri" panose="020F0502020204030204" pitchFamily="34" charset="0"/>
                <a:cs typeface="Times New Roman" panose="02020603050405020304" pitchFamily="18" charset="0"/>
              </a:rPr>
              <a:t>		101	Salon Local RRF</a:t>
            </a:r>
            <a:br>
              <a:rPr lang="fr-FR" sz="2800" dirty="0">
                <a:effectLst/>
                <a:latin typeface="Calibri" panose="020F0502020204030204" pitchFamily="34" charset="0"/>
                <a:ea typeface="Calibri" panose="020F0502020204030204" pitchFamily="34" charset="0"/>
                <a:cs typeface="Times New Roman" panose="02020603050405020304" pitchFamily="18" charset="0"/>
              </a:rPr>
            </a:br>
            <a:r>
              <a:rPr lang="fr-FR" sz="2800" dirty="0">
                <a:effectLst/>
                <a:latin typeface="Calibri" panose="020F0502020204030204" pitchFamily="34" charset="0"/>
                <a:ea typeface="Calibri" panose="020F0502020204030204" pitchFamily="34" charset="0"/>
                <a:cs typeface="Times New Roman" panose="02020603050405020304" pitchFamily="18" charset="0"/>
              </a:rPr>
              <a:t>		103	Accès mode </a:t>
            </a:r>
            <a:r>
              <a:rPr lang="fr-FR" sz="2800" dirty="0" err="1">
                <a:effectLst/>
                <a:latin typeface="Calibri" panose="020F0502020204030204" pitchFamily="34" charset="0"/>
                <a:ea typeface="Calibri" panose="020F0502020204030204" pitchFamily="34" charset="0"/>
                <a:cs typeface="Times New Roman" panose="02020603050405020304" pitchFamily="18" charset="0"/>
              </a:rPr>
              <a:t>Echolink</a:t>
            </a:r>
            <a:br>
              <a:rPr lang="fr-FR" sz="1800" dirty="0">
                <a:effectLst/>
                <a:latin typeface="Calibri" panose="020F0502020204030204" pitchFamily="34" charset="0"/>
                <a:ea typeface="Calibri" panose="020F0502020204030204" pitchFamily="34" charset="0"/>
                <a:cs typeface="Times New Roman" panose="02020603050405020304" pitchFamily="18" charset="0"/>
              </a:rPr>
            </a:br>
            <a:endParaRPr lang="fr-FR" sz="2800" dirty="0">
              <a:latin typeface="Calibri" panose="020F0502020204030204" pitchFamily="34" charset="0"/>
              <a:cs typeface="Calibri" panose="020F0502020204030204" pitchFamily="34" charset="0"/>
            </a:endParaRPr>
          </a:p>
        </p:txBody>
      </p:sp>
      <p:pic>
        <p:nvPicPr>
          <p:cNvPr id="5" name="Image 4" descr="F6KPW_LOGO.png">
            <a:extLst>
              <a:ext uri="{FF2B5EF4-FFF2-40B4-BE49-F238E27FC236}">
                <a16:creationId xmlns:a16="http://schemas.microsoft.com/office/drawing/2014/main" id="{FF1C76D5-936E-A311-E7A9-10707A54AD8C}"/>
              </a:ext>
            </a:extLst>
          </p:cNvPr>
          <p:cNvPicPr>
            <a:picLocks noChangeAspect="1"/>
          </p:cNvPicPr>
          <p:nvPr/>
        </p:nvPicPr>
        <p:blipFill>
          <a:blip r:embed="rId2" cstate="print"/>
          <a:stretch>
            <a:fillRect/>
          </a:stretch>
        </p:blipFill>
        <p:spPr>
          <a:xfrm>
            <a:off x="755576" y="188640"/>
            <a:ext cx="1440160" cy="1440160"/>
          </a:xfrm>
          <a:prstGeom prst="rect">
            <a:avLst/>
          </a:prstGeom>
        </p:spPr>
      </p:pic>
      <p:sp>
        <p:nvSpPr>
          <p:cNvPr id="2" name="Espace réservé du numéro de diapositive 1">
            <a:extLst>
              <a:ext uri="{FF2B5EF4-FFF2-40B4-BE49-F238E27FC236}">
                <a16:creationId xmlns:a16="http://schemas.microsoft.com/office/drawing/2014/main" id="{57BD1C6F-973D-59B6-9DC4-BCDD4E3324C1}"/>
              </a:ext>
            </a:extLst>
          </p:cNvPr>
          <p:cNvSpPr>
            <a:spLocks noGrp="1"/>
          </p:cNvSpPr>
          <p:nvPr>
            <p:ph type="sldNum" sz="quarter" idx="12"/>
          </p:nvPr>
        </p:nvSpPr>
        <p:spPr/>
        <p:txBody>
          <a:bodyPr>
            <a:normAutofit fontScale="85000" lnSpcReduction="20000"/>
          </a:bodyPr>
          <a:lstStyle/>
          <a:p>
            <a:fld id="{D117A0D8-CAF2-4A0F-ADDB-860137A40BA1}" type="slidenum">
              <a:rPr lang="fr-FR" smtClean="0"/>
              <a:pPr/>
              <a:t>7</a:t>
            </a:fld>
            <a:endParaRPr lang="fr-FR"/>
          </a:p>
        </p:txBody>
      </p:sp>
    </p:spTree>
    <p:extLst>
      <p:ext uri="{BB962C8B-B14F-4D97-AF65-F5344CB8AC3E}">
        <p14:creationId xmlns:p14="http://schemas.microsoft.com/office/powerpoint/2010/main" val="3071575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5F1AD-1876-4A3A-3C00-A093C532FD59}"/>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1244F0A6-2F0E-6D5D-D78D-03930554AB51}"/>
              </a:ext>
            </a:extLst>
          </p:cNvPr>
          <p:cNvSpPr>
            <a:spLocks noGrp="1"/>
          </p:cNvSpPr>
          <p:nvPr>
            <p:ph type="title"/>
          </p:nvPr>
        </p:nvSpPr>
        <p:spPr>
          <a:xfrm>
            <a:off x="2339752" y="274638"/>
            <a:ext cx="6347048" cy="922114"/>
          </a:xfrm>
        </p:spPr>
        <p:txBody>
          <a:bodyPr>
            <a:normAutofit fontScale="90000"/>
          </a:bodyPr>
          <a:lstStyle/>
          <a:p>
            <a:r>
              <a:rPr lang="fr-FR" dirty="0"/>
              <a:t>Si tous les gars de la Gironde</a:t>
            </a:r>
          </a:p>
        </p:txBody>
      </p:sp>
      <p:sp>
        <p:nvSpPr>
          <p:cNvPr id="7" name="Espace réservé du contenu 6">
            <a:extLst>
              <a:ext uri="{FF2B5EF4-FFF2-40B4-BE49-F238E27FC236}">
                <a16:creationId xmlns:a16="http://schemas.microsoft.com/office/drawing/2014/main" id="{D39492C4-A7F9-30D9-100A-85E1100D3639}"/>
              </a:ext>
            </a:extLst>
          </p:cNvPr>
          <p:cNvSpPr>
            <a:spLocks noGrp="1"/>
          </p:cNvSpPr>
          <p:nvPr>
            <p:ph sz="quarter" idx="1"/>
          </p:nvPr>
        </p:nvSpPr>
        <p:spPr>
          <a:xfrm>
            <a:off x="457200" y="1988840"/>
            <a:ext cx="8363272" cy="4392488"/>
          </a:xfrm>
        </p:spPr>
        <p:txBody>
          <a:bodyPr>
            <a:noAutofit/>
          </a:bodyPr>
          <a:lstStyle/>
          <a:p>
            <a:pPr>
              <a:buNone/>
            </a:pPr>
            <a:r>
              <a:rPr lang="fr-FR" sz="2000" b="1" dirty="0">
                <a:latin typeface="Calibri" panose="020F0502020204030204" pitchFamily="34" charset="0"/>
                <a:cs typeface="Calibri" panose="020F0502020204030204" pitchFamily="34" charset="0"/>
              </a:rPr>
              <a:t>Relais: F1ZLF (duplex)</a:t>
            </a:r>
          </a:p>
          <a:p>
            <a:pPr>
              <a:buNone/>
            </a:pPr>
            <a:r>
              <a:rPr lang="fr-FR" sz="2000" b="1" dirty="0">
                <a:latin typeface="Calibri" panose="020F0502020204030204" pitchFamily="34" charset="0"/>
                <a:cs typeface="Calibri" panose="020F0502020204030204" pitchFamily="34" charset="0"/>
              </a:rPr>
              <a:t>			</a:t>
            </a:r>
            <a:r>
              <a:rPr lang="fr-FR" sz="2000" dirty="0">
                <a:latin typeface="Calibri" panose="020F0502020204030204" pitchFamily="34" charset="0"/>
                <a:cs typeface="Calibri" panose="020F0502020204030204" pitchFamily="34" charset="0"/>
              </a:rPr>
              <a:t>Fréquence</a:t>
            </a:r>
            <a:r>
              <a:rPr lang="fr-FR" sz="2000" b="1" dirty="0">
                <a:latin typeface="Calibri" panose="020F0502020204030204" pitchFamily="34" charset="0"/>
                <a:cs typeface="Calibri" panose="020F0502020204030204" pitchFamily="34" charset="0"/>
              </a:rPr>
              <a:t> </a:t>
            </a:r>
            <a:r>
              <a:rPr lang="fr-FR" sz="2000" b="0" i="0" u="none" strike="noStrike" baseline="0" dirty="0">
                <a:solidFill>
                  <a:srgbClr val="000000"/>
                </a:solidFill>
                <a:latin typeface="Calibri" panose="020F0502020204030204" pitchFamily="34" charset="0"/>
                <a:cs typeface="Calibri" panose="020F0502020204030204" pitchFamily="34" charset="0"/>
              </a:rPr>
              <a:t>UHF TX  : </a:t>
            </a:r>
            <a:r>
              <a:rPr lang="fr-FR" sz="2000" dirty="0">
                <a:effectLst/>
                <a:latin typeface="Calibri" panose="020F0502020204030204" pitchFamily="34" charset="0"/>
                <a:cs typeface="Calibri" panose="020F0502020204030204" pitchFamily="34" charset="0"/>
              </a:rPr>
              <a:t>438.400Mhz </a:t>
            </a:r>
            <a:r>
              <a:rPr lang="fr-FR" sz="2000" b="0" i="0" u="none" strike="noStrike" baseline="0" dirty="0">
                <a:solidFill>
                  <a:srgbClr val="000000"/>
                </a:solidFill>
                <a:latin typeface="Calibri" panose="020F0502020204030204" pitchFamily="34" charset="0"/>
                <a:cs typeface="Calibri" panose="020F0502020204030204" pitchFamily="34" charset="0"/>
              </a:rPr>
              <a:t>CTCSS: 82.5 Hz </a:t>
            </a:r>
          </a:p>
          <a:p>
            <a:pPr>
              <a:buNone/>
            </a:pPr>
            <a:r>
              <a:rPr lang="fr-FR" sz="2000" dirty="0">
                <a:solidFill>
                  <a:srgbClr val="000000"/>
                </a:solidFill>
                <a:effectLst/>
                <a:latin typeface="Calibri" panose="020F0502020204030204" pitchFamily="34" charset="0"/>
                <a:cs typeface="Calibri" panose="020F0502020204030204" pitchFamily="34" charset="0"/>
              </a:rPr>
              <a:t>			</a:t>
            </a:r>
            <a:r>
              <a:rPr lang="fr-FR" sz="2000" dirty="0">
                <a:latin typeface="Calibri" panose="020F0502020204030204" pitchFamily="34" charset="0"/>
                <a:cs typeface="Calibri" panose="020F0502020204030204" pitchFamily="34" charset="0"/>
              </a:rPr>
              <a:t>Fréquence</a:t>
            </a:r>
            <a:r>
              <a:rPr lang="fr-FR" sz="2000" b="1" dirty="0">
                <a:latin typeface="Calibri" panose="020F0502020204030204" pitchFamily="34" charset="0"/>
                <a:cs typeface="Calibri" panose="020F0502020204030204" pitchFamily="34" charset="0"/>
              </a:rPr>
              <a:t> </a:t>
            </a:r>
            <a:r>
              <a:rPr lang="fr-FR" sz="2000" b="0" i="0" u="none" strike="noStrike" baseline="0" dirty="0">
                <a:solidFill>
                  <a:srgbClr val="000000"/>
                </a:solidFill>
                <a:latin typeface="Calibri" panose="020F0502020204030204" pitchFamily="34" charset="0"/>
                <a:cs typeface="Calibri" panose="020F0502020204030204" pitchFamily="34" charset="0"/>
              </a:rPr>
              <a:t>UHF RX  : </a:t>
            </a:r>
            <a:r>
              <a:rPr lang="fr-FR" sz="2000" dirty="0">
                <a:effectLst/>
                <a:latin typeface="Calibri" panose="020F0502020204030204" pitchFamily="34" charset="0"/>
                <a:cs typeface="Calibri" panose="020F0502020204030204" pitchFamily="34" charset="0"/>
              </a:rPr>
              <a:t>430.800Mhz </a:t>
            </a:r>
            <a:r>
              <a:rPr lang="fr-FR" sz="2000" b="0" i="0" u="none" strike="noStrike" baseline="0" dirty="0">
                <a:solidFill>
                  <a:srgbClr val="000000"/>
                </a:solidFill>
                <a:latin typeface="Calibri" panose="020F0502020204030204" pitchFamily="34" charset="0"/>
                <a:cs typeface="Calibri" panose="020F0502020204030204" pitchFamily="34" charset="0"/>
              </a:rPr>
              <a:t>CTCSS: 82.5 Hz </a:t>
            </a:r>
          </a:p>
          <a:p>
            <a:pPr>
              <a:buNone/>
            </a:pPr>
            <a:r>
              <a:rPr lang="fr-FR" sz="2000" dirty="0">
                <a:solidFill>
                  <a:srgbClr val="000000"/>
                </a:solidFill>
                <a:latin typeface="Calibri" panose="020F0502020204030204" pitchFamily="34" charset="0"/>
                <a:cs typeface="Calibri" panose="020F0502020204030204" pitchFamily="34" charset="0"/>
              </a:rPr>
              <a:t>			</a:t>
            </a:r>
            <a:r>
              <a:rPr lang="fr-FR" sz="2000" dirty="0">
                <a:solidFill>
                  <a:srgbClr val="339966"/>
                </a:solidFill>
                <a:effectLst/>
                <a:latin typeface="Calibri" panose="020F0502020204030204" pitchFamily="34" charset="0"/>
                <a:cs typeface="Calibri" panose="020F0502020204030204" pitchFamily="34" charset="0"/>
              </a:rPr>
              <a:t> </a:t>
            </a:r>
            <a:r>
              <a:rPr lang="fr-FR" sz="2000" b="1" dirty="0">
                <a:solidFill>
                  <a:srgbClr val="339966"/>
                </a:solidFill>
                <a:effectLst/>
                <a:latin typeface="Calibri" panose="020F0502020204030204" pitchFamily="34" charset="0"/>
                <a:cs typeface="Calibri" panose="020F0502020204030204" pitchFamily="34" charset="0"/>
              </a:rPr>
              <a:t>Modes: FM/DMR/C4FM </a:t>
            </a:r>
            <a:br>
              <a:rPr lang="fr-FR" sz="2000" b="1" dirty="0">
                <a:solidFill>
                  <a:srgbClr val="339966"/>
                </a:solidFill>
                <a:effectLst/>
                <a:latin typeface="Calibri" panose="020F0502020204030204" pitchFamily="34" charset="0"/>
                <a:cs typeface="Calibri" panose="020F0502020204030204" pitchFamily="34" charset="0"/>
              </a:rPr>
            </a:br>
            <a:r>
              <a:rPr lang="fr-FR" sz="2000" b="1" dirty="0">
                <a:solidFill>
                  <a:srgbClr val="339966"/>
                </a:solidFill>
                <a:effectLst/>
                <a:latin typeface="Calibri" panose="020F0502020204030204" pitchFamily="34" charset="0"/>
                <a:cs typeface="Calibri" panose="020F0502020204030204" pitchFamily="34" charset="0"/>
              </a:rPr>
              <a:t>		</a:t>
            </a:r>
            <a:r>
              <a:rPr lang="fr-FR" sz="2000" i="1" dirty="0">
                <a:solidFill>
                  <a:srgbClr val="FF0000"/>
                </a:solidFill>
                <a:latin typeface="Calibri" panose="020F0502020204030204" pitchFamily="34" charset="0"/>
                <a:cs typeface="Calibri" panose="020F0502020204030204" pitchFamily="34" charset="0"/>
              </a:rPr>
              <a:t>Tonalité CTCSS en mode analogique FM</a:t>
            </a:r>
            <a:endParaRPr lang="fr-FR" sz="2000" b="1" dirty="0">
              <a:solidFill>
                <a:srgbClr val="FF0000"/>
              </a:solidFill>
              <a:effectLst/>
              <a:latin typeface="Calibri" panose="020F0502020204030204" pitchFamily="34" charset="0"/>
              <a:cs typeface="Calibri" panose="020F0502020204030204" pitchFamily="34" charset="0"/>
            </a:endParaRPr>
          </a:p>
          <a:p>
            <a:pPr>
              <a:buNone/>
            </a:pPr>
            <a:endParaRPr lang="fr-FR" sz="2000" b="1" dirty="0">
              <a:solidFill>
                <a:srgbClr val="000000"/>
              </a:solidFill>
              <a:latin typeface="Calibri" panose="020F0502020204030204" pitchFamily="34" charset="0"/>
              <a:cs typeface="Calibri" panose="020F0502020204030204" pitchFamily="34" charset="0"/>
            </a:endParaRPr>
          </a:p>
          <a:p>
            <a:pPr>
              <a:buNone/>
            </a:pPr>
            <a:r>
              <a:rPr lang="fr-FR" sz="2000" b="1" dirty="0">
                <a:latin typeface="Calibri" panose="020F0502020204030204" pitchFamily="34" charset="0"/>
                <a:cs typeface="Calibri" panose="020F0502020204030204" pitchFamily="34" charset="0"/>
              </a:rPr>
              <a:t>	Relais : F1ZLF (simplex)</a:t>
            </a:r>
            <a:endParaRPr lang="fr-FR" sz="2000" b="0" i="0" u="none" strike="noStrike" baseline="0" dirty="0">
              <a:solidFill>
                <a:srgbClr val="000000"/>
              </a:solidFill>
              <a:latin typeface="Calibri" panose="020F0502020204030204" pitchFamily="34" charset="0"/>
              <a:cs typeface="Calibri" panose="020F0502020204030204" pitchFamily="34" charset="0"/>
            </a:endParaRPr>
          </a:p>
          <a:p>
            <a:pPr>
              <a:buNone/>
            </a:pPr>
            <a:r>
              <a:rPr lang="fr-FR" sz="2000" b="1" dirty="0">
                <a:latin typeface="Calibri" panose="020F0502020204030204" pitchFamily="34" charset="0"/>
                <a:cs typeface="Calibri" panose="020F0502020204030204" pitchFamily="34" charset="0"/>
              </a:rPr>
              <a:t>			</a:t>
            </a:r>
            <a:r>
              <a:rPr lang="fr-FR" sz="2000" dirty="0">
                <a:latin typeface="Calibri" panose="020F0502020204030204" pitchFamily="34" charset="0"/>
                <a:cs typeface="Calibri" panose="020F0502020204030204" pitchFamily="34" charset="0"/>
              </a:rPr>
              <a:t>Fréquence</a:t>
            </a:r>
            <a:r>
              <a:rPr lang="fr-FR" sz="2000" b="1" dirty="0">
                <a:latin typeface="Calibri" panose="020F0502020204030204" pitchFamily="34" charset="0"/>
                <a:cs typeface="Calibri" panose="020F0502020204030204" pitchFamily="34" charset="0"/>
              </a:rPr>
              <a:t> </a:t>
            </a:r>
            <a:r>
              <a:rPr lang="fr-FR" sz="2000" b="0" i="0" u="none" strike="noStrike" baseline="0" dirty="0">
                <a:solidFill>
                  <a:srgbClr val="000000"/>
                </a:solidFill>
                <a:latin typeface="Calibri" panose="020F0502020204030204" pitchFamily="34" charset="0"/>
                <a:cs typeface="Calibri" panose="020F0502020204030204" pitchFamily="34" charset="0"/>
              </a:rPr>
              <a:t>de VHF : </a:t>
            </a:r>
            <a:r>
              <a:rPr lang="fr-FR" sz="2000" i="0" u="none" strike="noStrike" baseline="0" dirty="0">
                <a:solidFill>
                  <a:srgbClr val="000000"/>
                </a:solidFill>
                <a:latin typeface="Calibri" panose="020F0502020204030204" pitchFamily="34" charset="0"/>
                <a:cs typeface="Calibri" panose="020F0502020204030204" pitchFamily="34" charset="0"/>
              </a:rPr>
              <a:t>144.850 </a:t>
            </a:r>
            <a:r>
              <a:rPr lang="fr-FR" sz="2000" b="0" i="0" u="none" strike="noStrike" baseline="0" dirty="0">
                <a:solidFill>
                  <a:srgbClr val="000000"/>
                </a:solidFill>
                <a:latin typeface="Calibri" panose="020F0502020204030204" pitchFamily="34" charset="0"/>
                <a:cs typeface="Calibri" panose="020F0502020204030204" pitchFamily="34" charset="0"/>
              </a:rPr>
              <a:t>Mhz</a:t>
            </a:r>
          </a:p>
          <a:p>
            <a:pPr>
              <a:buNone/>
            </a:pPr>
            <a:r>
              <a:rPr lang="fr-FR" sz="2000" dirty="0">
                <a:latin typeface="Calibri" panose="020F0502020204030204" pitchFamily="34" charset="0"/>
                <a:cs typeface="Calibri" panose="020F0502020204030204" pitchFamily="34" charset="0"/>
              </a:rPr>
              <a:t>			</a:t>
            </a:r>
            <a:r>
              <a:rPr lang="fr-FR" sz="2000" b="1" dirty="0">
                <a:solidFill>
                  <a:srgbClr val="339966"/>
                </a:solidFill>
                <a:effectLst/>
                <a:latin typeface="Calibri" panose="020F0502020204030204" pitchFamily="34" charset="0"/>
                <a:cs typeface="Calibri" panose="020F0502020204030204" pitchFamily="34" charset="0"/>
              </a:rPr>
              <a:t>Modes: DMR/C4FM </a:t>
            </a:r>
          </a:p>
          <a:p>
            <a:pPr>
              <a:buNone/>
            </a:pPr>
            <a:endParaRPr lang="fr-FR" sz="2000" b="1" dirty="0">
              <a:solidFill>
                <a:srgbClr val="339966"/>
              </a:solidFill>
              <a:latin typeface="Calibri" panose="020F0502020204030204" pitchFamily="34" charset="0"/>
              <a:cs typeface="Calibri" panose="020F0502020204030204" pitchFamily="34" charset="0"/>
            </a:endParaRPr>
          </a:p>
          <a:p>
            <a:pPr>
              <a:buNone/>
            </a:pPr>
            <a:r>
              <a:rPr lang="fr-FR" sz="2000" b="1" i="1" dirty="0">
                <a:solidFill>
                  <a:srgbClr val="FF0000"/>
                </a:solidFill>
                <a:latin typeface="Calibri" panose="020F0502020204030204" pitchFamily="34" charset="0"/>
                <a:cs typeface="Calibri" panose="020F0502020204030204" pitchFamily="34" charset="0"/>
              </a:rPr>
              <a:t>			Lien entre VHF&lt;-&gt;UHF par le TG9 (local)</a:t>
            </a:r>
          </a:p>
        </p:txBody>
      </p:sp>
      <p:pic>
        <p:nvPicPr>
          <p:cNvPr id="5" name="Image 4" descr="F6KPW_LOGO.png">
            <a:extLst>
              <a:ext uri="{FF2B5EF4-FFF2-40B4-BE49-F238E27FC236}">
                <a16:creationId xmlns:a16="http://schemas.microsoft.com/office/drawing/2014/main" id="{12EFB686-9F47-419E-B9E2-B19288EAEDD4}"/>
              </a:ext>
            </a:extLst>
          </p:cNvPr>
          <p:cNvPicPr>
            <a:picLocks noChangeAspect="1"/>
          </p:cNvPicPr>
          <p:nvPr/>
        </p:nvPicPr>
        <p:blipFill>
          <a:blip r:embed="rId2" cstate="print"/>
          <a:stretch>
            <a:fillRect/>
          </a:stretch>
        </p:blipFill>
        <p:spPr>
          <a:xfrm>
            <a:off x="755576" y="188640"/>
            <a:ext cx="1440160" cy="1440160"/>
          </a:xfrm>
          <a:prstGeom prst="rect">
            <a:avLst/>
          </a:prstGeom>
        </p:spPr>
      </p:pic>
      <p:sp>
        <p:nvSpPr>
          <p:cNvPr id="2" name="Espace réservé du numéro de diapositive 1">
            <a:extLst>
              <a:ext uri="{FF2B5EF4-FFF2-40B4-BE49-F238E27FC236}">
                <a16:creationId xmlns:a16="http://schemas.microsoft.com/office/drawing/2014/main" id="{9928DAD1-D04B-143A-C177-5BD997CAAC92}"/>
              </a:ext>
            </a:extLst>
          </p:cNvPr>
          <p:cNvSpPr>
            <a:spLocks noGrp="1"/>
          </p:cNvSpPr>
          <p:nvPr>
            <p:ph type="sldNum" sz="quarter" idx="12"/>
          </p:nvPr>
        </p:nvSpPr>
        <p:spPr/>
        <p:txBody>
          <a:bodyPr>
            <a:normAutofit fontScale="85000" lnSpcReduction="20000"/>
          </a:bodyPr>
          <a:lstStyle/>
          <a:p>
            <a:fld id="{D117A0D8-CAF2-4A0F-ADDB-860137A40BA1}" type="slidenum">
              <a:rPr lang="fr-FR" smtClean="0"/>
              <a:pPr/>
              <a:t>8</a:t>
            </a:fld>
            <a:endParaRPr lang="fr-FR"/>
          </a:p>
        </p:txBody>
      </p:sp>
    </p:spTree>
    <p:extLst>
      <p:ext uri="{BB962C8B-B14F-4D97-AF65-F5344CB8AC3E}">
        <p14:creationId xmlns:p14="http://schemas.microsoft.com/office/powerpoint/2010/main" val="3419858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8CCA4-8F8C-4E18-9A03-05B2BF2E5341}"/>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EEBE6242-7AD1-0F27-0D9F-7A8EA769CA60}"/>
              </a:ext>
            </a:extLst>
          </p:cNvPr>
          <p:cNvSpPr>
            <a:spLocks noGrp="1"/>
          </p:cNvSpPr>
          <p:nvPr>
            <p:ph type="title"/>
          </p:nvPr>
        </p:nvSpPr>
        <p:spPr>
          <a:xfrm>
            <a:off x="2339752" y="274638"/>
            <a:ext cx="6347048" cy="922114"/>
          </a:xfrm>
        </p:spPr>
        <p:txBody>
          <a:bodyPr>
            <a:normAutofit fontScale="90000"/>
          </a:bodyPr>
          <a:lstStyle/>
          <a:p>
            <a:r>
              <a:rPr lang="fr-FR" dirty="0"/>
              <a:t>Si tous les gars de la Gironde</a:t>
            </a:r>
          </a:p>
        </p:txBody>
      </p:sp>
      <p:sp>
        <p:nvSpPr>
          <p:cNvPr id="7" name="Espace réservé du contenu 6">
            <a:extLst>
              <a:ext uri="{FF2B5EF4-FFF2-40B4-BE49-F238E27FC236}">
                <a16:creationId xmlns:a16="http://schemas.microsoft.com/office/drawing/2014/main" id="{C0EB63AE-AECD-BEE4-BBE1-11FAEFCBA4B7}"/>
              </a:ext>
            </a:extLst>
          </p:cNvPr>
          <p:cNvSpPr>
            <a:spLocks noGrp="1"/>
          </p:cNvSpPr>
          <p:nvPr>
            <p:ph sz="quarter" idx="1"/>
          </p:nvPr>
        </p:nvSpPr>
        <p:spPr>
          <a:xfrm>
            <a:off x="457200" y="1772816"/>
            <a:ext cx="8363272" cy="4608512"/>
          </a:xfrm>
        </p:spPr>
        <p:txBody>
          <a:bodyPr>
            <a:noAutofit/>
          </a:bodyPr>
          <a:lstStyle/>
          <a:p>
            <a:pPr>
              <a:buNone/>
            </a:pPr>
            <a:r>
              <a:rPr lang="fr-FR" sz="2000" b="1" dirty="0">
                <a:latin typeface="Calibri" panose="020F0502020204030204" pitchFamily="34" charset="0"/>
                <a:cs typeface="Calibri" panose="020F0502020204030204" pitchFamily="34" charset="0"/>
              </a:rPr>
              <a:t>Relais</a:t>
            </a:r>
            <a:r>
              <a:rPr lang="fr-FR" sz="2800" b="1" dirty="0">
                <a:latin typeface="Calibri" panose="020F0502020204030204" pitchFamily="34" charset="0"/>
                <a:cs typeface="Calibri" panose="020F0502020204030204" pitchFamily="34" charset="0"/>
              </a:rPr>
              <a:t> </a:t>
            </a:r>
            <a:r>
              <a:rPr lang="fr-FR" sz="2000" b="1" dirty="0">
                <a:latin typeface="Calibri" panose="020F0502020204030204" pitchFamily="34" charset="0"/>
                <a:cs typeface="Calibri" panose="020F0502020204030204" pitchFamily="34" charset="0"/>
              </a:rPr>
              <a:t>F5LCT (transparent)</a:t>
            </a:r>
          </a:p>
          <a:p>
            <a:pPr>
              <a:buNone/>
            </a:pPr>
            <a:r>
              <a:rPr lang="fr-FR" sz="2000" b="1" dirty="0">
                <a:latin typeface="Calibri" panose="020F0502020204030204" pitchFamily="34" charset="0"/>
                <a:cs typeface="Calibri" panose="020F0502020204030204" pitchFamily="34" charset="0"/>
              </a:rPr>
              <a:t>			</a:t>
            </a:r>
            <a:r>
              <a:rPr lang="fr-FR" sz="2000" dirty="0">
                <a:latin typeface="Calibri" panose="020F0502020204030204" pitchFamily="34" charset="0"/>
                <a:cs typeface="Calibri" panose="020F0502020204030204" pitchFamily="34" charset="0"/>
              </a:rPr>
              <a:t>Fréquence</a:t>
            </a:r>
            <a:r>
              <a:rPr lang="fr-FR" sz="2000" b="1" dirty="0">
                <a:latin typeface="Calibri" panose="020F0502020204030204" pitchFamily="34" charset="0"/>
                <a:cs typeface="Calibri" panose="020F0502020204030204" pitchFamily="34" charset="0"/>
              </a:rPr>
              <a:t> </a:t>
            </a:r>
            <a:r>
              <a:rPr lang="fr-FR" sz="2000" b="0" i="0" u="none" strike="noStrike" baseline="0" dirty="0">
                <a:solidFill>
                  <a:srgbClr val="000000"/>
                </a:solidFill>
                <a:latin typeface="Calibri" panose="020F0502020204030204" pitchFamily="34" charset="0"/>
              </a:rPr>
              <a:t>UHF  : </a:t>
            </a:r>
            <a:r>
              <a:rPr lang="fr-FR" sz="2000" b="0" i="0" u="none" strike="noStrike" baseline="0" dirty="0">
                <a:solidFill>
                  <a:srgbClr val="000000"/>
                </a:solidFill>
                <a:latin typeface="Calibri" panose="020F0502020204030204" pitchFamily="34" charset="0"/>
                <a:cs typeface="Calibri" panose="020F0502020204030204" pitchFamily="34" charset="0"/>
              </a:rPr>
              <a:t>439.200 </a:t>
            </a:r>
            <a:r>
              <a:rPr lang="fr-FR" sz="2000" b="0" i="0" u="none" strike="noStrike" baseline="0" dirty="0">
                <a:solidFill>
                  <a:srgbClr val="000000"/>
                </a:solidFill>
                <a:latin typeface="Calibri" panose="020F0502020204030204" pitchFamily="34" charset="0"/>
              </a:rPr>
              <a:t>MHz CTCSS: 82.5 Hz (500mw)</a:t>
            </a:r>
          </a:p>
          <a:p>
            <a:pPr>
              <a:buNone/>
            </a:pPr>
            <a:r>
              <a:rPr lang="fr-FR" sz="2000" b="1" dirty="0">
                <a:latin typeface="Calibri" panose="020F0502020204030204" pitchFamily="34" charset="0"/>
                <a:cs typeface="Calibri" panose="020F0502020204030204" pitchFamily="34" charset="0"/>
              </a:rPr>
              <a:t>			</a:t>
            </a:r>
            <a:r>
              <a:rPr lang="fr-FR" sz="2000" dirty="0">
                <a:latin typeface="Calibri" panose="020F0502020204030204" pitchFamily="34" charset="0"/>
                <a:cs typeface="Calibri" panose="020F0502020204030204" pitchFamily="34" charset="0"/>
              </a:rPr>
              <a:t>Fréquence</a:t>
            </a:r>
            <a:r>
              <a:rPr lang="fr-FR" sz="2000" b="1" dirty="0">
                <a:latin typeface="Calibri" panose="020F0502020204030204" pitchFamily="34" charset="0"/>
                <a:cs typeface="Calibri" panose="020F0502020204030204" pitchFamily="34" charset="0"/>
              </a:rPr>
              <a:t> </a:t>
            </a:r>
            <a:r>
              <a:rPr lang="fr-FR" sz="2000" b="0" i="0" u="none" strike="noStrike" baseline="0" dirty="0">
                <a:solidFill>
                  <a:srgbClr val="000000"/>
                </a:solidFill>
                <a:latin typeface="Calibri" panose="020F0502020204030204" pitchFamily="34" charset="0"/>
              </a:rPr>
              <a:t>de VHF : </a:t>
            </a:r>
            <a:r>
              <a:rPr lang="fr-FR" sz="2000" i="0" u="none" strike="noStrike" baseline="0" dirty="0">
                <a:solidFill>
                  <a:srgbClr val="000000"/>
                </a:solidFill>
                <a:latin typeface="Calibri" panose="020F0502020204030204" pitchFamily="34" charset="0"/>
                <a:cs typeface="Calibri" panose="020F0502020204030204" pitchFamily="34" charset="0"/>
              </a:rPr>
              <a:t>145.350 </a:t>
            </a:r>
            <a:r>
              <a:rPr lang="fr-FR" sz="2000" b="0" i="0" u="none" strike="noStrike" baseline="0" dirty="0">
                <a:solidFill>
                  <a:srgbClr val="000000"/>
                </a:solidFill>
                <a:latin typeface="Calibri" panose="020F0502020204030204" pitchFamily="34" charset="0"/>
              </a:rPr>
              <a:t>Mhz CTCSS: 82.5 Hz (</a:t>
            </a:r>
            <a:r>
              <a:rPr lang="fr-FR" sz="2000" dirty="0">
                <a:solidFill>
                  <a:srgbClr val="000000"/>
                </a:solidFill>
                <a:latin typeface="Calibri" panose="020F0502020204030204" pitchFamily="34" charset="0"/>
              </a:rPr>
              <a:t>10</a:t>
            </a:r>
            <a:r>
              <a:rPr lang="fr-FR" sz="2000" b="0" i="0" u="none" strike="noStrike" baseline="0" dirty="0">
                <a:solidFill>
                  <a:srgbClr val="000000"/>
                </a:solidFill>
                <a:latin typeface="Calibri" panose="020F0502020204030204" pitchFamily="34" charset="0"/>
              </a:rPr>
              <a:t>W)</a:t>
            </a:r>
          </a:p>
          <a:p>
            <a:pPr>
              <a:buNone/>
            </a:pPr>
            <a:endParaRPr lang="fr-FR" sz="2000" b="0" i="0" u="none" strike="noStrike" baseline="0" dirty="0">
              <a:solidFill>
                <a:srgbClr val="000000"/>
              </a:solidFill>
              <a:latin typeface="Calibri" panose="020F0502020204030204" pitchFamily="34" charset="0"/>
            </a:endParaRPr>
          </a:p>
          <a:p>
            <a:pPr>
              <a:buNone/>
            </a:pPr>
            <a:r>
              <a:rPr lang="fr-FR" sz="2000" dirty="0">
                <a:solidFill>
                  <a:srgbClr val="000000"/>
                </a:solidFill>
                <a:latin typeface="Calibri" panose="020F0502020204030204" pitchFamily="34" charset="0"/>
                <a:cs typeface="Calibri" panose="020F0502020204030204" pitchFamily="34" charset="0"/>
              </a:rPr>
              <a:t>		</a:t>
            </a:r>
            <a:r>
              <a:rPr lang="fr-FR" sz="2000" b="1" dirty="0">
                <a:latin typeface="Calibri" panose="020F0502020204030204" pitchFamily="34" charset="0"/>
                <a:cs typeface="Calibri" panose="020F0502020204030204" pitchFamily="34" charset="0"/>
              </a:rPr>
              <a:t>Code DTMF possible</a:t>
            </a:r>
            <a:br>
              <a:rPr lang="fr-FR" sz="2000" b="1" dirty="0">
                <a:latin typeface="Calibri" panose="020F0502020204030204" pitchFamily="34" charset="0"/>
                <a:cs typeface="Calibri" panose="020F0502020204030204" pitchFamily="34" charset="0"/>
              </a:rPr>
            </a:br>
            <a:endParaRPr lang="fr-FR" sz="2000" b="1" dirty="0">
              <a:latin typeface="Calibri" panose="020F0502020204030204" pitchFamily="34" charset="0"/>
              <a:cs typeface="Calibri" panose="020F0502020204030204" pitchFamily="34" charset="0"/>
            </a:endParaRPr>
          </a:p>
          <a:p>
            <a:pPr>
              <a:buNone/>
            </a:pPr>
            <a:r>
              <a:rPr lang="fr-FR" sz="1600" b="1" dirty="0">
                <a:latin typeface="Calibri" panose="020F0502020204030204" pitchFamily="34" charset="0"/>
                <a:cs typeface="Calibri" panose="020F0502020204030204" pitchFamily="34" charset="0"/>
              </a:rPr>
              <a:t>			</a:t>
            </a:r>
            <a:r>
              <a:rPr lang="fr-FR" sz="2000" dirty="0">
                <a:latin typeface="Calibri" panose="020F0502020204030204" pitchFamily="34" charset="0"/>
                <a:cs typeface="Calibri" panose="020F0502020204030204" pitchFamily="34" charset="0"/>
              </a:rPr>
              <a:t>*	Info Relais</a:t>
            </a:r>
            <a:br>
              <a:rPr lang="fr-FR" sz="2000" dirty="0">
                <a:latin typeface="Calibri" panose="020F0502020204030204" pitchFamily="34" charset="0"/>
                <a:cs typeface="Calibri" panose="020F0502020204030204" pitchFamily="34" charset="0"/>
              </a:rPr>
            </a:br>
            <a:r>
              <a:rPr lang="fr-FR" sz="2000" dirty="0">
                <a:latin typeface="Calibri" panose="020F0502020204030204" pitchFamily="34" charset="0"/>
                <a:cs typeface="Calibri" panose="020F0502020204030204" pitchFamily="34" charset="0"/>
              </a:rPr>
              <a:t>		33	Salon Girondin</a:t>
            </a:r>
            <a:br>
              <a:rPr lang="fr-FR" sz="2000" dirty="0">
                <a:latin typeface="Calibri" panose="020F0502020204030204" pitchFamily="34" charset="0"/>
                <a:cs typeface="Calibri" panose="020F0502020204030204" pitchFamily="34" charset="0"/>
              </a:rPr>
            </a:br>
            <a:r>
              <a:rPr lang="fr-FR" sz="2000" dirty="0">
                <a:latin typeface="Calibri" panose="020F0502020204030204" pitchFamily="34" charset="0"/>
                <a:cs typeface="Calibri" panose="020F0502020204030204" pitchFamily="34" charset="0"/>
              </a:rPr>
              <a:t>		49	Réseau Interconnecté du 49</a:t>
            </a:r>
            <a:br>
              <a:rPr lang="fr-FR" sz="2000" dirty="0">
                <a:latin typeface="Calibri" panose="020F0502020204030204" pitchFamily="34" charset="0"/>
                <a:cs typeface="Calibri" panose="020F0502020204030204" pitchFamily="34" charset="0"/>
              </a:rPr>
            </a:br>
            <a:r>
              <a:rPr lang="fr-FR" sz="2000" dirty="0">
                <a:latin typeface="Calibri" panose="020F0502020204030204" pitchFamily="34" charset="0"/>
                <a:cs typeface="Calibri" panose="020F0502020204030204" pitchFamily="34" charset="0"/>
              </a:rPr>
              <a:t>		96	Salon d’appel RRF</a:t>
            </a:r>
            <a:br>
              <a:rPr lang="fr-FR" sz="2000" dirty="0">
                <a:latin typeface="Calibri" panose="020F0502020204030204" pitchFamily="34" charset="0"/>
                <a:cs typeface="Calibri" panose="020F0502020204030204" pitchFamily="34" charset="0"/>
              </a:rPr>
            </a:br>
            <a:r>
              <a:rPr lang="fr-FR" sz="2000" dirty="0">
                <a:latin typeface="Calibri" panose="020F0502020204030204" pitchFamily="34" charset="0"/>
                <a:cs typeface="Calibri" panose="020F0502020204030204" pitchFamily="34" charset="0"/>
              </a:rPr>
              <a:t>		98	</a:t>
            </a:r>
            <a:r>
              <a:rPr lang="fr-FR" sz="2000" dirty="0">
                <a:effectLst/>
                <a:latin typeface="Calibri" panose="020F0502020204030204" pitchFamily="34" charset="0"/>
                <a:ea typeface="Calibri" panose="020F0502020204030204" pitchFamily="34" charset="0"/>
                <a:cs typeface="Times New Roman" panose="02020603050405020304" pitchFamily="18" charset="0"/>
              </a:rPr>
              <a:t>Salon Technique RRF</a:t>
            </a:r>
            <a:br>
              <a:rPr lang="fr-FR" sz="2000" dirty="0">
                <a:effectLst/>
                <a:latin typeface="Calibri" panose="020F0502020204030204" pitchFamily="34" charset="0"/>
                <a:ea typeface="Calibri" panose="020F0502020204030204" pitchFamily="34" charset="0"/>
                <a:cs typeface="Times New Roman" panose="02020603050405020304" pitchFamily="18" charset="0"/>
              </a:rPr>
            </a:br>
            <a:r>
              <a:rPr lang="fr-FR" sz="2000" dirty="0">
                <a:effectLst/>
                <a:latin typeface="Calibri" panose="020F0502020204030204" pitchFamily="34" charset="0"/>
                <a:ea typeface="Calibri" panose="020F0502020204030204" pitchFamily="34" charset="0"/>
                <a:cs typeface="Times New Roman" panose="02020603050405020304" pitchFamily="18" charset="0"/>
              </a:rPr>
              <a:t>		100	Salon Bavardage RRF</a:t>
            </a:r>
            <a:br>
              <a:rPr lang="fr-FR" sz="2000" dirty="0">
                <a:effectLst/>
                <a:latin typeface="Calibri" panose="020F0502020204030204" pitchFamily="34" charset="0"/>
                <a:ea typeface="Calibri" panose="020F0502020204030204" pitchFamily="34" charset="0"/>
                <a:cs typeface="Times New Roman" panose="02020603050405020304" pitchFamily="18" charset="0"/>
              </a:rPr>
            </a:br>
            <a:r>
              <a:rPr lang="fr-FR" sz="2000" dirty="0">
                <a:effectLst/>
                <a:latin typeface="Calibri" panose="020F0502020204030204" pitchFamily="34" charset="0"/>
                <a:ea typeface="Calibri" panose="020F0502020204030204" pitchFamily="34" charset="0"/>
                <a:cs typeface="Times New Roman" panose="02020603050405020304" pitchFamily="18" charset="0"/>
              </a:rPr>
              <a:t>		101	Salon Local RRF</a:t>
            </a:r>
            <a:br>
              <a:rPr lang="fr-FR" sz="2000" dirty="0">
                <a:effectLst/>
                <a:latin typeface="Calibri" panose="020F0502020204030204" pitchFamily="34" charset="0"/>
                <a:ea typeface="Calibri" panose="020F0502020204030204" pitchFamily="34" charset="0"/>
                <a:cs typeface="Times New Roman" panose="02020603050405020304" pitchFamily="18" charset="0"/>
              </a:rPr>
            </a:br>
            <a:r>
              <a:rPr lang="fr-FR" sz="2000" dirty="0">
                <a:effectLst/>
                <a:latin typeface="Calibri" panose="020F0502020204030204" pitchFamily="34" charset="0"/>
                <a:ea typeface="Calibri" panose="020F0502020204030204" pitchFamily="34" charset="0"/>
                <a:cs typeface="Times New Roman" panose="02020603050405020304" pitchFamily="18" charset="0"/>
              </a:rPr>
              <a:t>		103	Accès mode </a:t>
            </a:r>
            <a:r>
              <a:rPr lang="fr-FR" sz="2000" dirty="0" err="1">
                <a:effectLst/>
                <a:latin typeface="Calibri" panose="020F0502020204030204" pitchFamily="34" charset="0"/>
                <a:ea typeface="Calibri" panose="020F0502020204030204" pitchFamily="34" charset="0"/>
                <a:cs typeface="Times New Roman" panose="02020603050405020304" pitchFamily="18" charset="0"/>
              </a:rPr>
              <a:t>Echolink</a:t>
            </a:r>
            <a:br>
              <a:rPr lang="fr-FR" sz="1400" dirty="0">
                <a:effectLst/>
                <a:latin typeface="Calibri" panose="020F0502020204030204" pitchFamily="34" charset="0"/>
                <a:ea typeface="Calibri" panose="020F0502020204030204" pitchFamily="34" charset="0"/>
                <a:cs typeface="Times New Roman" panose="02020603050405020304" pitchFamily="18" charset="0"/>
              </a:rPr>
            </a:br>
            <a:endParaRPr lang="fr-FR" sz="2000" b="1" i="1" dirty="0">
              <a:solidFill>
                <a:srgbClr val="FF0000"/>
              </a:solidFill>
              <a:latin typeface="Calibri" panose="020F0502020204030204" pitchFamily="34" charset="0"/>
              <a:cs typeface="Calibri" panose="020F0502020204030204" pitchFamily="34" charset="0"/>
            </a:endParaRPr>
          </a:p>
        </p:txBody>
      </p:sp>
      <p:pic>
        <p:nvPicPr>
          <p:cNvPr id="5" name="Image 4" descr="F6KPW_LOGO.png">
            <a:extLst>
              <a:ext uri="{FF2B5EF4-FFF2-40B4-BE49-F238E27FC236}">
                <a16:creationId xmlns:a16="http://schemas.microsoft.com/office/drawing/2014/main" id="{BE77B09D-F2D3-0505-03CB-FC51A870B89F}"/>
              </a:ext>
            </a:extLst>
          </p:cNvPr>
          <p:cNvPicPr>
            <a:picLocks noChangeAspect="1"/>
          </p:cNvPicPr>
          <p:nvPr/>
        </p:nvPicPr>
        <p:blipFill>
          <a:blip r:embed="rId3" cstate="print"/>
          <a:stretch>
            <a:fillRect/>
          </a:stretch>
        </p:blipFill>
        <p:spPr>
          <a:xfrm>
            <a:off x="755576" y="188640"/>
            <a:ext cx="1440160" cy="1440160"/>
          </a:xfrm>
          <a:prstGeom prst="rect">
            <a:avLst/>
          </a:prstGeom>
        </p:spPr>
      </p:pic>
      <p:sp>
        <p:nvSpPr>
          <p:cNvPr id="2" name="Espace réservé du numéro de diapositive 1">
            <a:extLst>
              <a:ext uri="{FF2B5EF4-FFF2-40B4-BE49-F238E27FC236}">
                <a16:creationId xmlns:a16="http://schemas.microsoft.com/office/drawing/2014/main" id="{2BCCA1D2-1F2B-77FB-CDB2-074A6A94A2A0}"/>
              </a:ext>
            </a:extLst>
          </p:cNvPr>
          <p:cNvSpPr>
            <a:spLocks noGrp="1"/>
          </p:cNvSpPr>
          <p:nvPr>
            <p:ph type="sldNum" sz="quarter" idx="12"/>
          </p:nvPr>
        </p:nvSpPr>
        <p:spPr/>
        <p:txBody>
          <a:bodyPr>
            <a:normAutofit fontScale="85000" lnSpcReduction="20000"/>
          </a:bodyPr>
          <a:lstStyle/>
          <a:p>
            <a:fld id="{D117A0D8-CAF2-4A0F-ADDB-860137A40BA1}" type="slidenum">
              <a:rPr lang="fr-FR" smtClean="0"/>
              <a:pPr/>
              <a:t>9</a:t>
            </a:fld>
            <a:endParaRPr lang="fr-FR"/>
          </a:p>
        </p:txBody>
      </p:sp>
    </p:spTree>
    <p:extLst>
      <p:ext uri="{BB962C8B-B14F-4D97-AF65-F5344CB8AC3E}">
        <p14:creationId xmlns:p14="http://schemas.microsoft.com/office/powerpoint/2010/main" val="11925067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F6KPW</Template>
  <TotalTime>404</TotalTime>
  <Words>834</Words>
  <Application>Microsoft Office PowerPoint</Application>
  <PresentationFormat>Affichage à l'écran (4:3)</PresentationFormat>
  <Paragraphs>99</Paragraphs>
  <Slides>11</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Calibri</vt:lpstr>
      <vt:lpstr>Tw Cen MT</vt:lpstr>
      <vt:lpstr>Wingdings</vt:lpstr>
      <vt:lpstr>Wingdings 2</vt:lpstr>
      <vt:lpstr>Médian</vt:lpstr>
      <vt:lpstr>Si tous les gars de la Gironde</vt:lpstr>
      <vt:lpstr>Si tous les gars de la Gironde</vt:lpstr>
      <vt:lpstr>Si tous les gars de la Gironde</vt:lpstr>
      <vt:lpstr>Si tous les gars de la Gironde</vt:lpstr>
      <vt:lpstr>Si tous les gars de la Gironde</vt:lpstr>
      <vt:lpstr>Si tous les gars de la Gironde</vt:lpstr>
      <vt:lpstr>Si tous les gars de la Gironde</vt:lpstr>
      <vt:lpstr>Si tous les gars de la Gironde</vt:lpstr>
      <vt:lpstr>Si tous les gars de la Gironde</vt:lpstr>
      <vt:lpstr>Si tous les gars de la Gironde</vt:lpstr>
      <vt:lpstr>Si tous les gars de la Gironde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dc:title>
  <dc:creator>Pierre GREGOIRE</dc:creator>
  <cp:lastModifiedBy>Pierre GREGOIRE</cp:lastModifiedBy>
  <cp:revision>38</cp:revision>
  <dcterms:created xsi:type="dcterms:W3CDTF">2021-11-24T18:40:07Z</dcterms:created>
  <dcterms:modified xsi:type="dcterms:W3CDTF">2025-01-10T12:32:07Z</dcterms:modified>
</cp:coreProperties>
</file>